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 id="2147483724" r:id="rId2"/>
  </p:sldMasterIdLst>
  <p:notesMasterIdLst>
    <p:notesMasterId r:id="rId21"/>
  </p:notesMasterIdLst>
  <p:sldIdLst>
    <p:sldId id="602" r:id="rId3"/>
    <p:sldId id="604" r:id="rId4"/>
    <p:sldId id="626" r:id="rId5"/>
    <p:sldId id="625" r:id="rId6"/>
    <p:sldId id="629" r:id="rId7"/>
    <p:sldId id="608" r:id="rId8"/>
    <p:sldId id="605" r:id="rId9"/>
    <p:sldId id="606" r:id="rId10"/>
    <p:sldId id="609" r:id="rId11"/>
    <p:sldId id="624" r:id="rId12"/>
    <p:sldId id="284" r:id="rId13"/>
    <p:sldId id="614" r:id="rId14"/>
    <p:sldId id="615" r:id="rId15"/>
    <p:sldId id="617" r:id="rId16"/>
    <p:sldId id="618" r:id="rId17"/>
    <p:sldId id="622" r:id="rId18"/>
    <p:sldId id="623" r:id="rId19"/>
    <p:sldId id="627"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on Arbey Sepulveda Sepulveda" initials="LASS" lastIdx="2" clrIdx="0">
    <p:extLst>
      <p:ext uri="{19B8F6BF-5375-455C-9EA6-DF929625EA0E}">
        <p15:presenceInfo xmlns:p15="http://schemas.microsoft.com/office/powerpoint/2012/main" userId="1904aec6ba106e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7" d="100"/>
          <a:sy n="67" d="100"/>
        </p:scale>
        <p:origin x="84" y="372"/>
      </p:cViewPr>
      <p:guideLst/>
    </p:cSldViewPr>
  </p:slideViewPr>
  <p:notesTextViewPr>
    <p:cViewPr>
      <p:scale>
        <a:sx n="3" d="2"/>
        <a:sy n="3" d="2"/>
      </p:scale>
      <p:origin x="0" y="0"/>
    </p:cViewPr>
  </p:notesTextViewPr>
  <p:sorterViewPr>
    <p:cViewPr varScale="1">
      <p:scale>
        <a:sx n="100" d="100"/>
        <a:sy n="100" d="100"/>
      </p:scale>
      <p:origin x="0" y="-106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419"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060AF8-7CB1-4AD0-ABC7-78A65009FD31}" type="datetimeFigureOut">
              <a:rPr lang="es-419" smtClean="0"/>
              <a:t>2/3/2023</a:t>
            </a:fld>
            <a:endParaRPr lang="es-419"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419"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419"/>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419"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3805F6-4E4F-49F4-9EBC-FA6EC6E6DC7A}" type="slidenum">
              <a:rPr lang="es-419" smtClean="0"/>
              <a:t>‹Nº›</a:t>
            </a:fld>
            <a:endParaRPr lang="es-419" dirty="0"/>
          </a:p>
        </p:txBody>
      </p:sp>
    </p:spTree>
    <p:extLst>
      <p:ext uri="{BB962C8B-B14F-4D97-AF65-F5344CB8AC3E}">
        <p14:creationId xmlns:p14="http://schemas.microsoft.com/office/powerpoint/2010/main" val="1140637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11288" y="-8468"/>
            <a:ext cx="12226405"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461" y="2404534"/>
            <a:ext cx="7768959"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461" y="4050835"/>
            <a:ext cx="776895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endParaRPr lang="es-ES" dirty="0"/>
          </a:p>
        </p:txBody>
      </p:sp>
      <p:sp>
        <p:nvSpPr>
          <p:cNvPr id="5" name="Footer Placeholder 4"/>
          <p:cNvSpPr>
            <a:spLocks noGrp="1"/>
          </p:cNvSpPr>
          <p:nvPr>
            <p:ph type="ftr" sz="quarter" idx="11"/>
          </p:nvPr>
        </p:nvSpPr>
        <p:spPr/>
        <p:txBody>
          <a:bodyPr/>
          <a:lstStyle/>
          <a:p>
            <a:pPr>
              <a:defRPr/>
            </a:pPr>
            <a:endParaRPr lang="es-ES" dirty="0"/>
          </a:p>
        </p:txBody>
      </p:sp>
      <p:sp>
        <p:nvSpPr>
          <p:cNvPr id="6" name="Slide Number Placeholder 5"/>
          <p:cNvSpPr>
            <a:spLocks noGrp="1"/>
          </p:cNvSpPr>
          <p:nvPr>
            <p:ph type="sldNum" sz="quarter" idx="12"/>
          </p:nvPr>
        </p:nvSpPr>
        <p:spPr/>
        <p:txBody>
          <a:bodyPr/>
          <a:lstStyle/>
          <a:p>
            <a:pPr>
              <a:defRPr/>
            </a:pPr>
            <a:fld id="{F30C2211-7759-4479-9E76-629F384CC4C6}" type="slidenum">
              <a:rPr lang="es-ES" smtClean="0"/>
              <a:pPr>
                <a:defRPr/>
              </a:pPr>
              <a:t>‹Nº›</a:t>
            </a:fld>
            <a:endParaRPr lang="es-ES" dirty="0"/>
          </a:p>
        </p:txBody>
      </p:sp>
    </p:spTree>
    <p:extLst>
      <p:ext uri="{BB962C8B-B14F-4D97-AF65-F5344CB8AC3E}">
        <p14:creationId xmlns:p14="http://schemas.microsoft.com/office/powerpoint/2010/main" val="2713665962"/>
      </p:ext>
    </p:extLst>
  </p:cSld>
  <p:clrMapOvr>
    <a:masterClrMapping/>
  </p:clrMapOvr>
  <p:transition spd="slow">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812800" y="609600"/>
            <a:ext cx="8463619"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12800" y="4470400"/>
            <a:ext cx="8463619"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CO" dirty="0"/>
          </a:p>
        </p:txBody>
      </p:sp>
      <p:sp>
        <p:nvSpPr>
          <p:cNvPr id="5" name="Footer Placeholder 4"/>
          <p:cNvSpPr>
            <a:spLocks noGrp="1"/>
          </p:cNvSpPr>
          <p:nvPr>
            <p:ph type="ftr" sz="quarter" idx="11"/>
          </p:nvPr>
        </p:nvSpPr>
        <p:spPr/>
        <p:txBody>
          <a:bodyPr/>
          <a:lstStyle/>
          <a:p>
            <a:pPr>
              <a:defRPr/>
            </a:pPr>
            <a:endParaRPr lang="es-CO" dirty="0"/>
          </a:p>
        </p:txBody>
      </p:sp>
      <p:sp>
        <p:nvSpPr>
          <p:cNvPr id="6" name="Slide Number Placeholder 5"/>
          <p:cNvSpPr>
            <a:spLocks noGrp="1"/>
          </p:cNvSpPr>
          <p:nvPr>
            <p:ph type="sldNum" sz="quarter" idx="12"/>
          </p:nvPr>
        </p:nvSpPr>
        <p:spPr/>
        <p:txBody>
          <a:bodyPr/>
          <a:lstStyle/>
          <a:p>
            <a:pPr>
              <a:defRPr/>
            </a:pPr>
            <a:fld id="{9DE12544-26CC-4272-A585-AC01A182B19A}" type="slidenum">
              <a:rPr lang="es-CO" smtClean="0"/>
              <a:pPr>
                <a:defRPr/>
              </a:pPr>
              <a:t>‹Nº›</a:t>
            </a:fld>
            <a:endParaRPr lang="es-CO" dirty="0"/>
          </a:p>
        </p:txBody>
      </p:sp>
    </p:spTree>
    <p:extLst>
      <p:ext uri="{BB962C8B-B14F-4D97-AF65-F5344CB8AC3E}">
        <p14:creationId xmlns:p14="http://schemas.microsoft.com/office/powerpoint/2010/main" val="289714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033180" y="609600"/>
            <a:ext cx="809624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468099" y="3632200"/>
            <a:ext cx="7226405"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812798" y="4470400"/>
            <a:ext cx="8463620"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CO" dirty="0"/>
          </a:p>
        </p:txBody>
      </p:sp>
      <p:sp>
        <p:nvSpPr>
          <p:cNvPr id="5" name="Footer Placeholder 4"/>
          <p:cNvSpPr>
            <a:spLocks noGrp="1"/>
          </p:cNvSpPr>
          <p:nvPr>
            <p:ph type="ftr" sz="quarter" idx="11"/>
          </p:nvPr>
        </p:nvSpPr>
        <p:spPr/>
        <p:txBody>
          <a:bodyPr/>
          <a:lstStyle/>
          <a:p>
            <a:pPr>
              <a:defRPr/>
            </a:pPr>
            <a:endParaRPr lang="es-CO" dirty="0"/>
          </a:p>
        </p:txBody>
      </p:sp>
      <p:sp>
        <p:nvSpPr>
          <p:cNvPr id="6" name="Slide Number Placeholder 5"/>
          <p:cNvSpPr>
            <a:spLocks noGrp="1"/>
          </p:cNvSpPr>
          <p:nvPr>
            <p:ph type="sldNum" sz="quarter" idx="12"/>
          </p:nvPr>
        </p:nvSpPr>
        <p:spPr/>
        <p:txBody>
          <a:bodyPr/>
          <a:lstStyle/>
          <a:p>
            <a:pPr>
              <a:defRPr/>
            </a:pPr>
            <a:fld id="{9DE12544-26CC-4272-A585-AC01A182B19A}" type="slidenum">
              <a:rPr lang="es-CO" smtClean="0"/>
              <a:pPr>
                <a:defRPr/>
              </a:pPr>
              <a:t>‹Nº›</a:t>
            </a:fld>
            <a:endParaRPr lang="es-CO" dirty="0"/>
          </a:p>
        </p:txBody>
      </p:sp>
      <p:sp>
        <p:nvSpPr>
          <p:cNvPr id="24" name="TextBox 23"/>
          <p:cNvSpPr txBox="1"/>
          <p:nvPr/>
        </p:nvSpPr>
        <p:spPr>
          <a:xfrm>
            <a:off x="643615" y="790378"/>
            <a:ext cx="60975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996933" y="2886556"/>
            <a:ext cx="60975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892147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812798" y="1931988"/>
            <a:ext cx="8463620"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12798" y="4527448"/>
            <a:ext cx="8463620"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CO" dirty="0"/>
          </a:p>
        </p:txBody>
      </p:sp>
      <p:sp>
        <p:nvSpPr>
          <p:cNvPr id="5" name="Footer Placeholder 4"/>
          <p:cNvSpPr>
            <a:spLocks noGrp="1"/>
          </p:cNvSpPr>
          <p:nvPr>
            <p:ph type="ftr" sz="quarter" idx="11"/>
          </p:nvPr>
        </p:nvSpPr>
        <p:spPr/>
        <p:txBody>
          <a:bodyPr/>
          <a:lstStyle/>
          <a:p>
            <a:pPr>
              <a:defRPr/>
            </a:pPr>
            <a:endParaRPr lang="es-CO" dirty="0"/>
          </a:p>
        </p:txBody>
      </p:sp>
      <p:sp>
        <p:nvSpPr>
          <p:cNvPr id="6" name="Slide Number Placeholder 5"/>
          <p:cNvSpPr>
            <a:spLocks noGrp="1"/>
          </p:cNvSpPr>
          <p:nvPr>
            <p:ph type="sldNum" sz="quarter" idx="12"/>
          </p:nvPr>
        </p:nvSpPr>
        <p:spPr/>
        <p:txBody>
          <a:bodyPr/>
          <a:lstStyle/>
          <a:p>
            <a:pPr>
              <a:defRPr/>
            </a:pPr>
            <a:fld id="{9DE12544-26CC-4272-A585-AC01A182B19A}" type="slidenum">
              <a:rPr lang="es-CO" smtClean="0"/>
              <a:pPr>
                <a:defRPr/>
              </a:pPr>
              <a:t>‹Nº›</a:t>
            </a:fld>
            <a:endParaRPr lang="es-CO" dirty="0"/>
          </a:p>
        </p:txBody>
      </p:sp>
    </p:spTree>
    <p:extLst>
      <p:ext uri="{BB962C8B-B14F-4D97-AF65-F5344CB8AC3E}">
        <p14:creationId xmlns:p14="http://schemas.microsoft.com/office/powerpoint/2010/main" val="1601049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033180" y="609600"/>
            <a:ext cx="809624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812796" y="4013200"/>
            <a:ext cx="8463621"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812798" y="4527448"/>
            <a:ext cx="8463620"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CO" dirty="0"/>
          </a:p>
        </p:txBody>
      </p:sp>
      <p:sp>
        <p:nvSpPr>
          <p:cNvPr id="5" name="Footer Placeholder 4"/>
          <p:cNvSpPr>
            <a:spLocks noGrp="1"/>
          </p:cNvSpPr>
          <p:nvPr>
            <p:ph type="ftr" sz="quarter" idx="11"/>
          </p:nvPr>
        </p:nvSpPr>
        <p:spPr/>
        <p:txBody>
          <a:bodyPr/>
          <a:lstStyle/>
          <a:p>
            <a:pPr>
              <a:defRPr/>
            </a:pPr>
            <a:endParaRPr lang="es-CO" dirty="0"/>
          </a:p>
        </p:txBody>
      </p:sp>
      <p:sp>
        <p:nvSpPr>
          <p:cNvPr id="6" name="Slide Number Placeholder 5"/>
          <p:cNvSpPr>
            <a:spLocks noGrp="1"/>
          </p:cNvSpPr>
          <p:nvPr>
            <p:ph type="sldNum" sz="quarter" idx="12"/>
          </p:nvPr>
        </p:nvSpPr>
        <p:spPr/>
        <p:txBody>
          <a:bodyPr/>
          <a:lstStyle/>
          <a:p>
            <a:pPr>
              <a:defRPr/>
            </a:pPr>
            <a:fld id="{9DE12544-26CC-4272-A585-AC01A182B19A}" type="slidenum">
              <a:rPr lang="es-CO" smtClean="0"/>
              <a:pPr>
                <a:defRPr/>
              </a:pPr>
              <a:t>‹Nº›</a:t>
            </a:fld>
            <a:endParaRPr lang="es-CO" dirty="0"/>
          </a:p>
        </p:txBody>
      </p:sp>
      <p:sp>
        <p:nvSpPr>
          <p:cNvPr id="24" name="TextBox 23"/>
          <p:cNvSpPr txBox="1"/>
          <p:nvPr/>
        </p:nvSpPr>
        <p:spPr>
          <a:xfrm>
            <a:off x="643615" y="790378"/>
            <a:ext cx="60975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996933" y="2886556"/>
            <a:ext cx="60975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295480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821131" y="609600"/>
            <a:ext cx="8455287"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812796" y="4013200"/>
            <a:ext cx="8463621"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812798" y="4527448"/>
            <a:ext cx="8463620"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CO" dirty="0"/>
          </a:p>
        </p:txBody>
      </p:sp>
      <p:sp>
        <p:nvSpPr>
          <p:cNvPr id="5" name="Footer Placeholder 4"/>
          <p:cNvSpPr>
            <a:spLocks noGrp="1"/>
          </p:cNvSpPr>
          <p:nvPr>
            <p:ph type="ftr" sz="quarter" idx="11"/>
          </p:nvPr>
        </p:nvSpPr>
        <p:spPr/>
        <p:txBody>
          <a:bodyPr/>
          <a:lstStyle/>
          <a:p>
            <a:pPr>
              <a:defRPr/>
            </a:pPr>
            <a:endParaRPr lang="es-CO" dirty="0"/>
          </a:p>
        </p:txBody>
      </p:sp>
      <p:sp>
        <p:nvSpPr>
          <p:cNvPr id="6" name="Slide Number Placeholder 5"/>
          <p:cNvSpPr>
            <a:spLocks noGrp="1"/>
          </p:cNvSpPr>
          <p:nvPr>
            <p:ph type="sldNum" sz="quarter" idx="12"/>
          </p:nvPr>
        </p:nvSpPr>
        <p:spPr/>
        <p:txBody>
          <a:bodyPr/>
          <a:lstStyle/>
          <a:p>
            <a:pPr>
              <a:defRPr/>
            </a:pPr>
            <a:fld id="{9DE12544-26CC-4272-A585-AC01A182B19A}" type="slidenum">
              <a:rPr lang="es-CO" smtClean="0"/>
              <a:pPr>
                <a:defRPr/>
              </a:pPr>
              <a:t>‹Nº›</a:t>
            </a:fld>
            <a:endParaRPr lang="es-CO" dirty="0"/>
          </a:p>
        </p:txBody>
      </p:sp>
    </p:spTree>
    <p:extLst>
      <p:ext uri="{BB962C8B-B14F-4D97-AF65-F5344CB8AC3E}">
        <p14:creationId xmlns:p14="http://schemas.microsoft.com/office/powerpoint/2010/main" val="40512630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dirty="0"/>
          </a:p>
        </p:txBody>
      </p:sp>
      <p:sp>
        <p:nvSpPr>
          <p:cNvPr id="5" name="Footer Placeholder 4"/>
          <p:cNvSpPr>
            <a:spLocks noGrp="1"/>
          </p:cNvSpPr>
          <p:nvPr>
            <p:ph type="ftr" sz="quarter" idx="11"/>
          </p:nvPr>
        </p:nvSpPr>
        <p:spPr/>
        <p:txBody>
          <a:bodyPr/>
          <a:lstStyle/>
          <a:p>
            <a:pPr>
              <a:defRPr/>
            </a:pPr>
            <a:endParaRPr lang="es-ES" dirty="0"/>
          </a:p>
        </p:txBody>
      </p:sp>
      <p:sp>
        <p:nvSpPr>
          <p:cNvPr id="6" name="Slide Number Placeholder 5"/>
          <p:cNvSpPr>
            <a:spLocks noGrp="1"/>
          </p:cNvSpPr>
          <p:nvPr>
            <p:ph type="sldNum" sz="quarter" idx="12"/>
          </p:nvPr>
        </p:nvSpPr>
        <p:spPr/>
        <p:txBody>
          <a:bodyPr/>
          <a:lstStyle/>
          <a:p>
            <a:pPr>
              <a:defRPr/>
            </a:pPr>
            <a:fld id="{9EBD8FB7-C1FE-426C-B37A-05CBBD241522}" type="slidenum">
              <a:rPr lang="es-ES" smtClean="0"/>
              <a:pPr>
                <a:defRPr/>
              </a:pPr>
              <a:t>‹Nº›</a:t>
            </a:fld>
            <a:endParaRPr lang="es-ES" dirty="0"/>
          </a:p>
        </p:txBody>
      </p:sp>
    </p:spTree>
    <p:extLst>
      <p:ext uri="{BB962C8B-B14F-4D97-AF65-F5344CB8AC3E}">
        <p14:creationId xmlns:p14="http://schemas.microsoft.com/office/powerpoint/2010/main" val="4031669779"/>
      </p:ext>
    </p:extLst>
  </p:cSld>
  <p:clrMapOvr>
    <a:masterClrMapping/>
  </p:clrMapOvr>
  <p:transition spd="slow">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9749" y="609601"/>
            <a:ext cx="130508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12799" y="609601"/>
            <a:ext cx="6926701" cy="525145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dirty="0"/>
          </a:p>
        </p:txBody>
      </p:sp>
      <p:sp>
        <p:nvSpPr>
          <p:cNvPr id="5" name="Footer Placeholder 4"/>
          <p:cNvSpPr>
            <a:spLocks noGrp="1"/>
          </p:cNvSpPr>
          <p:nvPr>
            <p:ph type="ftr" sz="quarter" idx="11"/>
          </p:nvPr>
        </p:nvSpPr>
        <p:spPr/>
        <p:txBody>
          <a:bodyPr/>
          <a:lstStyle/>
          <a:p>
            <a:pPr>
              <a:defRPr/>
            </a:pPr>
            <a:endParaRPr lang="es-ES" dirty="0"/>
          </a:p>
        </p:txBody>
      </p:sp>
      <p:sp>
        <p:nvSpPr>
          <p:cNvPr id="6" name="Slide Number Placeholder 5"/>
          <p:cNvSpPr>
            <a:spLocks noGrp="1"/>
          </p:cNvSpPr>
          <p:nvPr>
            <p:ph type="sldNum" sz="quarter" idx="12"/>
          </p:nvPr>
        </p:nvSpPr>
        <p:spPr/>
        <p:txBody>
          <a:bodyPr/>
          <a:lstStyle/>
          <a:p>
            <a:pPr>
              <a:defRPr/>
            </a:pPr>
            <a:fld id="{79F3C8B9-32D1-47C4-AE80-4D39C8A1B9ED}" type="slidenum">
              <a:rPr lang="es-ES" smtClean="0"/>
              <a:pPr>
                <a:defRPr/>
              </a:pPr>
              <a:t>‹Nº›</a:t>
            </a:fld>
            <a:endParaRPr lang="es-ES" dirty="0"/>
          </a:p>
        </p:txBody>
      </p:sp>
    </p:spTree>
    <p:extLst>
      <p:ext uri="{BB962C8B-B14F-4D97-AF65-F5344CB8AC3E}">
        <p14:creationId xmlns:p14="http://schemas.microsoft.com/office/powerpoint/2010/main" val="2426890942"/>
      </p:ext>
    </p:extLst>
  </p:cSld>
  <p:clrMapOvr>
    <a:masterClrMapping/>
  </p:clrMapOvr>
  <p:transition spd="slow">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chart">
  <p:cSld name="Títul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609600" y="381000"/>
            <a:ext cx="10972800" cy="1371600"/>
          </a:xfrm>
        </p:spPr>
        <p:txBody>
          <a:bodyPr/>
          <a:lstStyle/>
          <a:p>
            <a:r>
              <a:rPr lang="es-ES"/>
              <a:t>Haga clic para modificar el estilo de título del patrón</a:t>
            </a:r>
            <a:endParaRPr lang="en-US"/>
          </a:p>
        </p:txBody>
      </p:sp>
      <p:sp>
        <p:nvSpPr>
          <p:cNvPr id="3" name="2 Marcador de gráfico"/>
          <p:cNvSpPr>
            <a:spLocks noGrp="1"/>
          </p:cNvSpPr>
          <p:nvPr>
            <p:ph type="chart" idx="1"/>
          </p:nvPr>
        </p:nvSpPr>
        <p:spPr>
          <a:xfrm>
            <a:off x="609600" y="1981200"/>
            <a:ext cx="10972800" cy="4114800"/>
          </a:xfrm>
        </p:spPr>
        <p:txBody>
          <a:bodyPr/>
          <a:lstStyle/>
          <a:p>
            <a:pPr lvl="0"/>
            <a:endParaRPr lang="en-US" noProof="0" dirty="0"/>
          </a:p>
        </p:txBody>
      </p:sp>
      <p:sp>
        <p:nvSpPr>
          <p:cNvPr id="4" name="Rectangle 4"/>
          <p:cNvSpPr>
            <a:spLocks noGrp="1" noChangeArrowheads="1"/>
          </p:cNvSpPr>
          <p:nvPr>
            <p:ph type="dt" sz="half" idx="10"/>
          </p:nvPr>
        </p:nvSpPr>
        <p:spPr>
          <a:ln/>
        </p:spPr>
        <p:txBody>
          <a:bodyPr/>
          <a:lstStyle>
            <a:lvl1pPr>
              <a:defRPr/>
            </a:lvl1pPr>
          </a:lstStyle>
          <a:p>
            <a:pPr>
              <a:defRPr/>
            </a:pPr>
            <a:endParaRPr lang="es-E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s-ES" dirty="0"/>
          </a:p>
        </p:txBody>
      </p:sp>
      <p:sp>
        <p:nvSpPr>
          <p:cNvPr id="6" name="Rectangle 6"/>
          <p:cNvSpPr>
            <a:spLocks noGrp="1" noChangeArrowheads="1"/>
          </p:cNvSpPr>
          <p:nvPr>
            <p:ph type="sldNum" sz="quarter" idx="12"/>
          </p:nvPr>
        </p:nvSpPr>
        <p:spPr>
          <a:ln/>
        </p:spPr>
        <p:txBody>
          <a:bodyPr/>
          <a:lstStyle>
            <a:lvl1pPr>
              <a:defRPr/>
            </a:lvl1pPr>
          </a:lstStyle>
          <a:p>
            <a:pPr>
              <a:defRPr/>
            </a:pPr>
            <a:fld id="{5C91E248-D685-40D5-9317-E683D83CDC05}" type="slidenum">
              <a:rPr lang="es-ES"/>
              <a:pPr>
                <a:defRPr/>
              </a:pPr>
              <a:t>‹Nº›</a:t>
            </a:fld>
            <a:endParaRPr lang="es-ES" dirty="0"/>
          </a:p>
        </p:txBody>
      </p:sp>
    </p:spTree>
    <p:extLst>
      <p:ext uri="{BB962C8B-B14F-4D97-AF65-F5344CB8AC3E}">
        <p14:creationId xmlns:p14="http://schemas.microsoft.com/office/powerpoint/2010/main" val="4051975897"/>
      </p:ext>
    </p:extLst>
  </p:cSld>
  <p:clrMapOvr>
    <a:masterClrMapping/>
  </p:clrMapOvr>
  <p:transition spd="slow">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3/2/2023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29339645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B2D3E9E-A95C-48F2-B4BF-A71542E0BE9A}" type="datetimeFigureOut">
              <a:rPr lang="en-US" smtClean="0"/>
              <a:t>3/2/2023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1121139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dirty="0"/>
          </a:p>
        </p:txBody>
      </p:sp>
      <p:sp>
        <p:nvSpPr>
          <p:cNvPr id="5" name="Footer Placeholder 4"/>
          <p:cNvSpPr>
            <a:spLocks noGrp="1"/>
          </p:cNvSpPr>
          <p:nvPr>
            <p:ph type="ftr" sz="quarter" idx="11"/>
          </p:nvPr>
        </p:nvSpPr>
        <p:spPr/>
        <p:txBody>
          <a:bodyPr/>
          <a:lstStyle/>
          <a:p>
            <a:pPr>
              <a:defRPr/>
            </a:pPr>
            <a:endParaRPr lang="es-ES" dirty="0"/>
          </a:p>
        </p:txBody>
      </p:sp>
      <p:sp>
        <p:nvSpPr>
          <p:cNvPr id="6" name="Slide Number Placeholder 5"/>
          <p:cNvSpPr>
            <a:spLocks noGrp="1"/>
          </p:cNvSpPr>
          <p:nvPr>
            <p:ph type="sldNum" sz="quarter" idx="12"/>
          </p:nvPr>
        </p:nvSpPr>
        <p:spPr/>
        <p:txBody>
          <a:bodyPr/>
          <a:lstStyle/>
          <a:p>
            <a:pPr>
              <a:defRPr/>
            </a:pPr>
            <a:fld id="{7BD3942F-FCB6-40F9-BAEF-81B8521817A1}" type="slidenum">
              <a:rPr lang="es-ES" smtClean="0"/>
              <a:pPr>
                <a:defRPr/>
              </a:pPr>
              <a:t>‹Nº›</a:t>
            </a:fld>
            <a:endParaRPr lang="es-ES" dirty="0"/>
          </a:p>
        </p:txBody>
      </p:sp>
    </p:spTree>
    <p:extLst>
      <p:ext uri="{BB962C8B-B14F-4D97-AF65-F5344CB8AC3E}">
        <p14:creationId xmlns:p14="http://schemas.microsoft.com/office/powerpoint/2010/main" val="1994544824"/>
      </p:ext>
    </p:extLst>
  </p:cSld>
  <p:clrMapOvr>
    <a:masterClrMapping/>
  </p:clrMapOvr>
  <p:transition spd="slow">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586B75A-687E-405C-8A0B-8D00578BA2C3}" type="datetimeFigureOut">
              <a:rPr lang="en-US" smtClean="0"/>
              <a:pPr/>
              <a:t>3/2/2023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33432392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12952B5-7A2F-4CC8-B7CE-9234E21C2837}" type="datetimeFigureOut">
              <a:rPr lang="en-US" smtClean="0"/>
              <a:t>3/2/2023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42489961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CE1DA07A-9201-4B4B-BAF2-015AFA30F520}" type="datetimeFigureOut">
              <a:rPr lang="en-US" smtClean="0"/>
              <a:t>3/2/2023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35391524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73D7E00A-486F-4252-8B1D-E32645521F49}" type="datetimeFigureOut">
              <a:rPr lang="en-US" smtClean="0"/>
              <a:t>3/2/2023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5881768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F5F92-E675-4B36-9A60-69A962A68675}" type="datetimeFigureOut">
              <a:rPr lang="en-US" smtClean="0"/>
              <a:t>3/2/2023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41959545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AF6E2C9B-5FA2-460D-9BE7-B0812FC2A6FF}" type="datetimeFigureOut">
              <a:rPr lang="en-US" smtClean="0"/>
              <a:t>3/2/2023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36436697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‹Nº›</a:t>
            </a:fld>
            <a:endParaRPr lang="en-US" dirty="0"/>
          </a:p>
        </p:txBody>
      </p:sp>
      <p:sp>
        <p:nvSpPr>
          <p:cNvPr id="5" name="Date Placeholder 4"/>
          <p:cNvSpPr>
            <a:spLocks noGrp="1"/>
          </p:cNvSpPr>
          <p:nvPr>
            <p:ph type="dt" sz="half" idx="10"/>
          </p:nvPr>
        </p:nvSpPr>
        <p:spPr/>
        <p:txBody>
          <a:bodyPr/>
          <a:lstStyle/>
          <a:p>
            <a:fld id="{5586B75A-687E-405C-8A0B-8D00578BA2C3}" type="datetimeFigureOut">
              <a:rPr lang="en-US" smtClean="0"/>
              <a:pPr/>
              <a:t>3/2/2023</a:t>
            </a:fld>
            <a:endParaRPr lang="en-US" dirty="0"/>
          </a:p>
        </p:txBody>
      </p:sp>
    </p:spTree>
    <p:extLst>
      <p:ext uri="{BB962C8B-B14F-4D97-AF65-F5344CB8AC3E}">
        <p14:creationId xmlns:p14="http://schemas.microsoft.com/office/powerpoint/2010/main" val="25130127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586B75A-687E-405C-8A0B-8D00578BA2C3}" type="datetimeFigureOut">
              <a:rPr lang="en-US" smtClean="0"/>
              <a:pPr/>
              <a:t>3/2/2023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3657586635"/>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586B75A-687E-405C-8A0B-8D00578BA2C3}" type="datetimeFigureOut">
              <a:rPr lang="en-US" smtClean="0"/>
              <a:pPr/>
              <a:t>3/2/2023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75166741"/>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586B75A-687E-405C-8A0B-8D00578BA2C3}" type="datetimeFigureOut">
              <a:rPr lang="en-US" smtClean="0"/>
              <a:pPr/>
              <a:t>3/2/2023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254931346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12798" y="2700869"/>
            <a:ext cx="8463620"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12798" y="4527448"/>
            <a:ext cx="8463620"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dirty="0"/>
          </a:p>
        </p:txBody>
      </p:sp>
      <p:sp>
        <p:nvSpPr>
          <p:cNvPr id="5" name="Footer Placeholder 4"/>
          <p:cNvSpPr>
            <a:spLocks noGrp="1"/>
          </p:cNvSpPr>
          <p:nvPr>
            <p:ph type="ftr" sz="quarter" idx="11"/>
          </p:nvPr>
        </p:nvSpPr>
        <p:spPr/>
        <p:txBody>
          <a:bodyPr/>
          <a:lstStyle/>
          <a:p>
            <a:pPr>
              <a:defRPr/>
            </a:pPr>
            <a:endParaRPr lang="es-ES" dirty="0"/>
          </a:p>
        </p:txBody>
      </p:sp>
      <p:sp>
        <p:nvSpPr>
          <p:cNvPr id="6" name="Slide Number Placeholder 5"/>
          <p:cNvSpPr>
            <a:spLocks noGrp="1"/>
          </p:cNvSpPr>
          <p:nvPr>
            <p:ph type="sldNum" sz="quarter" idx="12"/>
          </p:nvPr>
        </p:nvSpPr>
        <p:spPr/>
        <p:txBody>
          <a:bodyPr/>
          <a:lstStyle/>
          <a:p>
            <a:pPr>
              <a:defRPr/>
            </a:pPr>
            <a:fld id="{2FE6A208-B1B7-4C7F-A60B-680F1F3E1D4A}" type="slidenum">
              <a:rPr lang="es-ES" smtClean="0"/>
              <a:pPr>
                <a:defRPr/>
              </a:pPr>
              <a:t>‹Nº›</a:t>
            </a:fld>
            <a:endParaRPr lang="es-ES" dirty="0"/>
          </a:p>
        </p:txBody>
      </p:sp>
    </p:spTree>
    <p:extLst>
      <p:ext uri="{BB962C8B-B14F-4D97-AF65-F5344CB8AC3E}">
        <p14:creationId xmlns:p14="http://schemas.microsoft.com/office/powerpoint/2010/main" val="841871313"/>
      </p:ext>
    </p:extLst>
  </p:cSld>
  <p:clrMapOvr>
    <a:masterClrMapping/>
  </p:clrMapOvr>
  <p:transition spd="slow">
    <p:random/>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586B75A-687E-405C-8A0B-8D00578BA2C3}" type="datetimeFigureOut">
              <a:rPr lang="en-US" smtClean="0"/>
              <a:pPr/>
              <a:t>3/2/2023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26694393"/>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586B75A-687E-405C-8A0B-8D00578BA2C3}" type="datetimeFigureOut">
              <a:rPr lang="en-US" smtClean="0"/>
              <a:pPr/>
              <a:t>3/2/2023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3970776871"/>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F4E5243-F52A-4D37-9694-EB26C6C31910}" type="datetimeFigureOut">
              <a:rPr lang="en-US" smtClean="0"/>
              <a:t>3/2/2023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40868888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A77B6E1-634A-48DC-9E8B-D894023267EF}" type="datetimeFigureOut">
              <a:rPr lang="en-US" smtClean="0"/>
              <a:t>3/2/2023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1690848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812800" y="609600"/>
            <a:ext cx="8463619" cy="1320800"/>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12801" y="2160589"/>
            <a:ext cx="411747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158939" y="2160590"/>
            <a:ext cx="411748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endParaRPr lang="es-ES" dirty="0"/>
          </a:p>
        </p:txBody>
      </p:sp>
      <p:sp>
        <p:nvSpPr>
          <p:cNvPr id="6" name="Footer Placeholder 5"/>
          <p:cNvSpPr>
            <a:spLocks noGrp="1"/>
          </p:cNvSpPr>
          <p:nvPr>
            <p:ph type="ftr" sz="quarter" idx="11"/>
          </p:nvPr>
        </p:nvSpPr>
        <p:spPr/>
        <p:txBody>
          <a:bodyPr/>
          <a:lstStyle/>
          <a:p>
            <a:pPr>
              <a:defRPr/>
            </a:pPr>
            <a:endParaRPr lang="es-ES" dirty="0"/>
          </a:p>
        </p:txBody>
      </p:sp>
      <p:sp>
        <p:nvSpPr>
          <p:cNvPr id="7" name="Slide Number Placeholder 6"/>
          <p:cNvSpPr>
            <a:spLocks noGrp="1"/>
          </p:cNvSpPr>
          <p:nvPr>
            <p:ph type="sldNum" sz="quarter" idx="12"/>
          </p:nvPr>
        </p:nvSpPr>
        <p:spPr/>
        <p:txBody>
          <a:bodyPr/>
          <a:lstStyle/>
          <a:p>
            <a:pPr>
              <a:defRPr/>
            </a:pPr>
            <a:fld id="{4BBEB4C2-267D-40FA-B761-D766E2F757A1}" type="slidenum">
              <a:rPr lang="es-ES" smtClean="0"/>
              <a:pPr>
                <a:defRPr/>
              </a:pPr>
              <a:t>‹Nº›</a:t>
            </a:fld>
            <a:endParaRPr lang="es-ES" dirty="0"/>
          </a:p>
        </p:txBody>
      </p:sp>
    </p:spTree>
    <p:extLst>
      <p:ext uri="{BB962C8B-B14F-4D97-AF65-F5344CB8AC3E}">
        <p14:creationId xmlns:p14="http://schemas.microsoft.com/office/powerpoint/2010/main" val="2501611775"/>
      </p:ext>
    </p:extLst>
  </p:cSld>
  <p:clrMapOvr>
    <a:masterClrMapping/>
  </p:clrMapOvr>
  <p:transition spd="slow">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12800" y="609600"/>
            <a:ext cx="8463617" cy="1320800"/>
          </a:xfrm>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12799" y="2160983"/>
            <a:ext cx="41208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812799" y="2737247"/>
            <a:ext cx="4120896"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155520" y="2160983"/>
            <a:ext cx="41208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155520" y="2737247"/>
            <a:ext cx="4120896"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endParaRPr lang="es-ES" dirty="0"/>
          </a:p>
        </p:txBody>
      </p:sp>
      <p:sp>
        <p:nvSpPr>
          <p:cNvPr id="8" name="Footer Placeholder 7"/>
          <p:cNvSpPr>
            <a:spLocks noGrp="1"/>
          </p:cNvSpPr>
          <p:nvPr>
            <p:ph type="ftr" sz="quarter" idx="11"/>
          </p:nvPr>
        </p:nvSpPr>
        <p:spPr/>
        <p:txBody>
          <a:bodyPr/>
          <a:lstStyle/>
          <a:p>
            <a:pPr>
              <a:defRPr/>
            </a:pPr>
            <a:endParaRPr lang="es-ES" dirty="0"/>
          </a:p>
        </p:txBody>
      </p:sp>
      <p:sp>
        <p:nvSpPr>
          <p:cNvPr id="9" name="Slide Number Placeholder 8"/>
          <p:cNvSpPr>
            <a:spLocks noGrp="1"/>
          </p:cNvSpPr>
          <p:nvPr>
            <p:ph type="sldNum" sz="quarter" idx="12"/>
          </p:nvPr>
        </p:nvSpPr>
        <p:spPr/>
        <p:txBody>
          <a:bodyPr/>
          <a:lstStyle/>
          <a:p>
            <a:pPr>
              <a:defRPr/>
            </a:pPr>
            <a:fld id="{61EE8615-8301-4BD6-B017-A6979785A3D6}" type="slidenum">
              <a:rPr lang="es-ES" smtClean="0"/>
              <a:pPr>
                <a:defRPr/>
              </a:pPr>
              <a:t>‹Nº›</a:t>
            </a:fld>
            <a:endParaRPr lang="es-ES" dirty="0"/>
          </a:p>
        </p:txBody>
      </p:sp>
    </p:spTree>
    <p:extLst>
      <p:ext uri="{BB962C8B-B14F-4D97-AF65-F5344CB8AC3E}">
        <p14:creationId xmlns:p14="http://schemas.microsoft.com/office/powerpoint/2010/main" val="2615273802"/>
      </p:ext>
    </p:extLst>
  </p:cSld>
  <p:clrMapOvr>
    <a:masterClrMapping/>
  </p:clrMapOvr>
  <p:transition spd="slow">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812799" y="609600"/>
            <a:ext cx="8463619"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endParaRPr lang="es-CO" dirty="0"/>
          </a:p>
        </p:txBody>
      </p:sp>
      <p:sp>
        <p:nvSpPr>
          <p:cNvPr id="4" name="Footer Placeholder 3"/>
          <p:cNvSpPr>
            <a:spLocks noGrp="1"/>
          </p:cNvSpPr>
          <p:nvPr>
            <p:ph type="ftr" sz="quarter" idx="11"/>
          </p:nvPr>
        </p:nvSpPr>
        <p:spPr/>
        <p:txBody>
          <a:bodyPr/>
          <a:lstStyle/>
          <a:p>
            <a:pPr>
              <a:defRPr/>
            </a:pPr>
            <a:endParaRPr lang="es-CO" dirty="0"/>
          </a:p>
        </p:txBody>
      </p:sp>
      <p:sp>
        <p:nvSpPr>
          <p:cNvPr id="5" name="Slide Number Placeholder 4"/>
          <p:cNvSpPr>
            <a:spLocks noGrp="1"/>
          </p:cNvSpPr>
          <p:nvPr>
            <p:ph type="sldNum" sz="quarter" idx="12"/>
          </p:nvPr>
        </p:nvSpPr>
        <p:spPr/>
        <p:txBody>
          <a:bodyPr/>
          <a:lstStyle/>
          <a:p>
            <a:pPr>
              <a:defRPr/>
            </a:pPr>
            <a:fld id="{9DE12544-26CC-4272-A585-AC01A182B19A}" type="slidenum">
              <a:rPr lang="es-CO" smtClean="0"/>
              <a:pPr>
                <a:defRPr/>
              </a:pPr>
              <a:t>‹Nº›</a:t>
            </a:fld>
            <a:endParaRPr lang="es-CO" dirty="0"/>
          </a:p>
        </p:txBody>
      </p:sp>
    </p:spTree>
    <p:extLst>
      <p:ext uri="{BB962C8B-B14F-4D97-AF65-F5344CB8AC3E}">
        <p14:creationId xmlns:p14="http://schemas.microsoft.com/office/powerpoint/2010/main" val="4130922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s-ES" dirty="0"/>
          </a:p>
        </p:txBody>
      </p:sp>
      <p:sp>
        <p:nvSpPr>
          <p:cNvPr id="3" name="Footer Placeholder 2"/>
          <p:cNvSpPr>
            <a:spLocks noGrp="1"/>
          </p:cNvSpPr>
          <p:nvPr>
            <p:ph type="ftr" sz="quarter" idx="11"/>
          </p:nvPr>
        </p:nvSpPr>
        <p:spPr/>
        <p:txBody>
          <a:bodyPr/>
          <a:lstStyle/>
          <a:p>
            <a:pPr>
              <a:defRPr/>
            </a:pPr>
            <a:endParaRPr lang="es-ES" dirty="0"/>
          </a:p>
        </p:txBody>
      </p:sp>
      <p:sp>
        <p:nvSpPr>
          <p:cNvPr id="4" name="Slide Number Placeholder 3"/>
          <p:cNvSpPr>
            <a:spLocks noGrp="1"/>
          </p:cNvSpPr>
          <p:nvPr>
            <p:ph type="sldNum" sz="quarter" idx="12"/>
          </p:nvPr>
        </p:nvSpPr>
        <p:spPr/>
        <p:txBody>
          <a:bodyPr/>
          <a:lstStyle/>
          <a:p>
            <a:pPr>
              <a:defRPr/>
            </a:pPr>
            <a:fld id="{DF41F899-F8B5-413F-901E-ED0A38D2FD89}" type="slidenum">
              <a:rPr lang="es-ES" smtClean="0"/>
              <a:pPr>
                <a:defRPr/>
              </a:pPr>
              <a:t>‹Nº›</a:t>
            </a:fld>
            <a:endParaRPr lang="es-ES" dirty="0"/>
          </a:p>
        </p:txBody>
      </p:sp>
    </p:spTree>
    <p:extLst>
      <p:ext uri="{BB962C8B-B14F-4D97-AF65-F5344CB8AC3E}">
        <p14:creationId xmlns:p14="http://schemas.microsoft.com/office/powerpoint/2010/main" val="2505116718"/>
      </p:ext>
    </p:extLst>
  </p:cSld>
  <p:clrMapOvr>
    <a:masterClrMapping/>
  </p:clrMapOvr>
  <p:transition spd="slow">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12799" y="1498604"/>
            <a:ext cx="3720243"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1701" y="514926"/>
            <a:ext cx="4514716"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12799" y="2777069"/>
            <a:ext cx="3720243"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endParaRPr lang="es-ES" dirty="0"/>
          </a:p>
        </p:txBody>
      </p:sp>
      <p:sp>
        <p:nvSpPr>
          <p:cNvPr id="6" name="Footer Placeholder 5"/>
          <p:cNvSpPr>
            <a:spLocks noGrp="1"/>
          </p:cNvSpPr>
          <p:nvPr>
            <p:ph type="ftr" sz="quarter" idx="11"/>
          </p:nvPr>
        </p:nvSpPr>
        <p:spPr/>
        <p:txBody>
          <a:bodyPr/>
          <a:lstStyle/>
          <a:p>
            <a:pPr>
              <a:defRPr/>
            </a:pPr>
            <a:endParaRPr lang="es-ES" dirty="0"/>
          </a:p>
        </p:txBody>
      </p:sp>
      <p:sp>
        <p:nvSpPr>
          <p:cNvPr id="7" name="Slide Number Placeholder 6"/>
          <p:cNvSpPr>
            <a:spLocks noGrp="1"/>
          </p:cNvSpPr>
          <p:nvPr>
            <p:ph type="sldNum" sz="quarter" idx="12"/>
          </p:nvPr>
        </p:nvSpPr>
        <p:spPr/>
        <p:txBody>
          <a:bodyPr/>
          <a:lstStyle/>
          <a:p>
            <a:pPr>
              <a:defRPr/>
            </a:pPr>
            <a:fld id="{97F7FD82-7B6D-4063-8639-6D23912FAEE4}" type="slidenum">
              <a:rPr lang="es-ES" smtClean="0"/>
              <a:pPr>
                <a:defRPr/>
              </a:pPr>
              <a:t>‹Nº›</a:t>
            </a:fld>
            <a:endParaRPr lang="es-ES" dirty="0"/>
          </a:p>
        </p:txBody>
      </p:sp>
    </p:spTree>
    <p:extLst>
      <p:ext uri="{BB962C8B-B14F-4D97-AF65-F5344CB8AC3E}">
        <p14:creationId xmlns:p14="http://schemas.microsoft.com/office/powerpoint/2010/main" val="1211927276"/>
      </p:ext>
    </p:extLst>
  </p:cSld>
  <p:clrMapOvr>
    <a:masterClrMapping/>
  </p:clrMapOvr>
  <p:transition spd="slow">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12799" y="4800600"/>
            <a:ext cx="8463619"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812799" y="609600"/>
            <a:ext cx="8463619"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812799" y="5367338"/>
            <a:ext cx="8463619"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endParaRPr lang="es-ES" dirty="0"/>
          </a:p>
        </p:txBody>
      </p:sp>
      <p:sp>
        <p:nvSpPr>
          <p:cNvPr id="6" name="Footer Placeholder 5"/>
          <p:cNvSpPr>
            <a:spLocks noGrp="1"/>
          </p:cNvSpPr>
          <p:nvPr>
            <p:ph type="ftr" sz="quarter" idx="11"/>
          </p:nvPr>
        </p:nvSpPr>
        <p:spPr/>
        <p:txBody>
          <a:bodyPr/>
          <a:lstStyle/>
          <a:p>
            <a:pPr>
              <a:defRPr/>
            </a:pPr>
            <a:endParaRPr lang="es-ES" dirty="0"/>
          </a:p>
        </p:txBody>
      </p:sp>
      <p:sp>
        <p:nvSpPr>
          <p:cNvPr id="7" name="Slide Number Placeholder 6"/>
          <p:cNvSpPr>
            <a:spLocks noGrp="1"/>
          </p:cNvSpPr>
          <p:nvPr>
            <p:ph type="sldNum" sz="quarter" idx="12"/>
          </p:nvPr>
        </p:nvSpPr>
        <p:spPr/>
        <p:txBody>
          <a:bodyPr/>
          <a:lstStyle/>
          <a:p>
            <a:pPr>
              <a:defRPr/>
            </a:pPr>
            <a:fld id="{69DAE6E7-D789-4A91-AD2D-453C06E31283}" type="slidenum">
              <a:rPr lang="es-ES" smtClean="0"/>
              <a:pPr>
                <a:defRPr/>
              </a:pPr>
              <a:t>‹Nº›</a:t>
            </a:fld>
            <a:endParaRPr lang="es-ES" dirty="0"/>
          </a:p>
        </p:txBody>
      </p:sp>
    </p:spTree>
    <p:extLst>
      <p:ext uri="{BB962C8B-B14F-4D97-AF65-F5344CB8AC3E}">
        <p14:creationId xmlns:p14="http://schemas.microsoft.com/office/powerpoint/2010/main" val="3681669443"/>
      </p:ext>
    </p:extLst>
  </p:cSld>
  <p:clrMapOvr>
    <a:masterClrMapping/>
  </p:clrMapOvr>
  <p:transition spd="slow">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theme" Target="../theme/theme2.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11289" y="-8468"/>
            <a:ext cx="12226407"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812800" y="609600"/>
            <a:ext cx="8463617"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12799" y="2160590"/>
            <a:ext cx="8463619"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7011" y="6041364"/>
            <a:ext cx="912176"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es-CO" dirty="0"/>
          </a:p>
        </p:txBody>
      </p:sp>
      <p:sp>
        <p:nvSpPr>
          <p:cNvPr id="5" name="Footer Placeholder 4"/>
          <p:cNvSpPr>
            <a:spLocks noGrp="1"/>
          </p:cNvSpPr>
          <p:nvPr>
            <p:ph type="ftr" sz="quarter" idx="3"/>
          </p:nvPr>
        </p:nvSpPr>
        <p:spPr>
          <a:xfrm>
            <a:off x="812799" y="6041364"/>
            <a:ext cx="6163964"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s-CO" dirty="0"/>
          </a:p>
        </p:txBody>
      </p:sp>
      <p:sp>
        <p:nvSpPr>
          <p:cNvPr id="6" name="Slide Number Placeholder 5"/>
          <p:cNvSpPr>
            <a:spLocks noGrp="1"/>
          </p:cNvSpPr>
          <p:nvPr>
            <p:ph type="sldNum" sz="quarter" idx="4"/>
          </p:nvPr>
        </p:nvSpPr>
        <p:spPr>
          <a:xfrm>
            <a:off x="8592902" y="6041364"/>
            <a:ext cx="683517" cy="365125"/>
          </a:xfrm>
          <a:prstGeom prst="rect">
            <a:avLst/>
          </a:prstGeom>
        </p:spPr>
        <p:txBody>
          <a:bodyPr vert="horz" lIns="91440" tIns="45720" rIns="91440" bIns="45720" rtlCol="0" anchor="ctr"/>
          <a:lstStyle>
            <a:lvl1pPr algn="r">
              <a:defRPr sz="900">
                <a:solidFill>
                  <a:schemeClr val="accent1"/>
                </a:solidFill>
              </a:defRPr>
            </a:lvl1pPr>
          </a:lstStyle>
          <a:p>
            <a:pPr>
              <a:defRPr/>
            </a:pPr>
            <a:fld id="{9DE12544-26CC-4272-A585-AC01A182B19A}" type="slidenum">
              <a:rPr lang="es-CO" smtClean="0"/>
              <a:pPr>
                <a:defRPr/>
              </a:pPr>
              <a:t>‹Nº›</a:t>
            </a:fld>
            <a:endParaRPr lang="es-CO" dirty="0"/>
          </a:p>
        </p:txBody>
      </p:sp>
    </p:spTree>
    <p:extLst>
      <p:ext uri="{BB962C8B-B14F-4D97-AF65-F5344CB8AC3E}">
        <p14:creationId xmlns:p14="http://schemas.microsoft.com/office/powerpoint/2010/main" val="377958893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Lst>
  <p:transition spd="slow">
    <p:random/>
  </p:transition>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586B75A-687E-405C-8A0B-8D00578BA2C3}" type="datetimeFigureOut">
              <a:rPr lang="en-US" smtClean="0"/>
              <a:pPr/>
              <a:t>3/2/2023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3086461493"/>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package" Target="../embeddings/Microsoft_Excel_Worksheet1.xlsx"/><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package" Target="../embeddings/Microsoft_Excel_Worksheet2.xlsx"/><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C2AC741-0BD7-4982-A1E4-175DD1DBF033}"/>
              </a:ext>
            </a:extLst>
          </p:cNvPr>
          <p:cNvSpPr/>
          <p:nvPr/>
        </p:nvSpPr>
        <p:spPr>
          <a:xfrm>
            <a:off x="361244" y="316089"/>
            <a:ext cx="11379200" cy="1415772"/>
          </a:xfrm>
          <a:prstGeom prst="rect">
            <a:avLst/>
          </a:prstGeom>
          <a:noFill/>
        </p:spPr>
        <p:txBody>
          <a:bodyPr wrap="square" lIns="91440" tIns="45720" rIns="91440" bIns="4572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32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rebuchet MS" panose="020B0603020202020204"/>
              <a:ea typeface="+mn-ea"/>
              <a:cs typeface="+mn-cs"/>
            </a:endParaRPr>
          </a:p>
        </p:txBody>
      </p:sp>
      <p:sp>
        <p:nvSpPr>
          <p:cNvPr id="4" name="CuadroTexto 3">
            <a:extLst>
              <a:ext uri="{FF2B5EF4-FFF2-40B4-BE49-F238E27FC236}">
                <a16:creationId xmlns:a16="http://schemas.microsoft.com/office/drawing/2014/main" id="{27D91275-27F6-4C86-9CDE-96D2E3AA9CA1}"/>
              </a:ext>
            </a:extLst>
          </p:cNvPr>
          <p:cNvSpPr txBox="1"/>
          <p:nvPr/>
        </p:nvSpPr>
        <p:spPr>
          <a:xfrm>
            <a:off x="587023" y="316089"/>
            <a:ext cx="10080978" cy="7171194"/>
          </a:xfrm>
          <a:prstGeom prst="rect">
            <a:avLst/>
          </a:prstGeom>
          <a:noFill/>
          <a:ln>
            <a:noFill/>
          </a:ln>
        </p:spPr>
        <p:txBody>
          <a:bodyPr wrap="square">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24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s-CO" sz="32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rPr>
              <a:t>INFORME DE PROCESOS  DE CALIDAD</a:t>
            </a: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24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24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s-CO" sz="24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rPr>
              <a:t> Año – 2022</a:t>
            </a: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24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24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24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s-CO" sz="20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rPr>
              <a:t>Presentado por:</a:t>
            </a: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24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24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s-CO" sz="28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rPr>
              <a:t>LEON ARBEY SEPULVEDA S.</a:t>
            </a: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28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s-CO" sz="28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rPr>
              <a:t>Asesor Interno de Calidad y Control Interno</a:t>
            </a: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p:txBody>
      </p:sp>
      <p:pic>
        <p:nvPicPr>
          <p:cNvPr id="2" name="Imagen 1">
            <a:extLst>
              <a:ext uri="{FF2B5EF4-FFF2-40B4-BE49-F238E27FC236}">
                <a16:creationId xmlns:a16="http://schemas.microsoft.com/office/drawing/2014/main" id="{18A2BF0E-0795-4647-A659-9D1F8DF3E63C}"/>
              </a:ext>
            </a:extLst>
          </p:cNvPr>
          <p:cNvPicPr>
            <a:picLocks noChangeAspect="1"/>
          </p:cNvPicPr>
          <p:nvPr/>
        </p:nvPicPr>
        <p:blipFill>
          <a:blip r:embed="rId2"/>
          <a:stretch>
            <a:fillRect/>
          </a:stretch>
        </p:blipFill>
        <p:spPr>
          <a:xfrm>
            <a:off x="0" y="0"/>
            <a:ext cx="1603387" cy="1585097"/>
          </a:xfrm>
          <a:prstGeom prst="rect">
            <a:avLst/>
          </a:prstGeom>
        </p:spPr>
      </p:pic>
    </p:spTree>
    <p:extLst>
      <p:ext uri="{BB962C8B-B14F-4D97-AF65-F5344CB8AC3E}">
        <p14:creationId xmlns:p14="http://schemas.microsoft.com/office/powerpoint/2010/main" val="523374135"/>
      </p:ext>
    </p:extLst>
  </p:cSld>
  <p:clrMapOvr>
    <a:masterClrMapping/>
  </p:clrMapOvr>
  <p:transition spd="slow">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87FF77-38AA-4A86-B0DF-CC325CA18006}"/>
              </a:ext>
            </a:extLst>
          </p:cNvPr>
          <p:cNvSpPr>
            <a:spLocks noGrp="1"/>
          </p:cNvSpPr>
          <p:nvPr>
            <p:ph type="title"/>
          </p:nvPr>
        </p:nvSpPr>
        <p:spPr>
          <a:xfrm>
            <a:off x="677333" y="609600"/>
            <a:ext cx="11175999" cy="504825"/>
          </a:xfrm>
          <a:ln>
            <a:solidFill>
              <a:schemeClr val="accent1"/>
            </a:solidFill>
          </a:ln>
        </p:spPr>
        <p:txBody>
          <a:bodyPr>
            <a:normAutofit fontScale="90000"/>
          </a:bodyPr>
          <a:lstStyle/>
          <a:p>
            <a:pPr marL="514350" lvl="0" indent="-514350" algn="ctr" defTabSz="914400">
              <a:lnSpc>
                <a:spcPct val="80000"/>
              </a:lnSpc>
              <a:defRPr/>
            </a:pPr>
            <a:r>
              <a:rPr lang="es-CO" sz="3900" b="1" i="1" spc="-120" dirty="0">
                <a:solidFill>
                  <a:prstClr val="black"/>
                </a:solidFill>
                <a:latin typeface="Arial Black" pitchFamily="34" charset="0"/>
                <a:ea typeface="+mn-ea"/>
                <a:cs typeface="+mn-cs"/>
              </a:rPr>
              <a:t>Indicadores de Calidad</a:t>
            </a:r>
            <a:endParaRPr lang="es-CO" dirty="0"/>
          </a:p>
        </p:txBody>
      </p:sp>
      <p:graphicFrame>
        <p:nvGraphicFramePr>
          <p:cNvPr id="4" name="Marcador de contenido 3">
            <a:extLst>
              <a:ext uri="{FF2B5EF4-FFF2-40B4-BE49-F238E27FC236}">
                <a16:creationId xmlns:a16="http://schemas.microsoft.com/office/drawing/2014/main" id="{1F53E34E-CE7B-3899-165D-3C0BD79EAE39}"/>
              </a:ext>
            </a:extLst>
          </p:cNvPr>
          <p:cNvGraphicFramePr>
            <a:graphicFrameLocks noGrp="1"/>
          </p:cNvGraphicFramePr>
          <p:nvPr>
            <p:ph idx="1"/>
            <p:extLst>
              <p:ext uri="{D42A27DB-BD31-4B8C-83A1-F6EECF244321}">
                <p14:modId xmlns:p14="http://schemas.microsoft.com/office/powerpoint/2010/main" val="3176334368"/>
              </p:ext>
            </p:extLst>
          </p:nvPr>
        </p:nvGraphicFramePr>
        <p:xfrm>
          <a:off x="414338" y="1757363"/>
          <a:ext cx="11438993" cy="4491037"/>
        </p:xfrm>
        <a:graphic>
          <a:graphicData uri="http://schemas.openxmlformats.org/drawingml/2006/table">
            <a:tbl>
              <a:tblPr/>
              <a:tblGrid>
                <a:gridCol w="5454252">
                  <a:extLst>
                    <a:ext uri="{9D8B030D-6E8A-4147-A177-3AD203B41FA5}">
                      <a16:colId xmlns:a16="http://schemas.microsoft.com/office/drawing/2014/main" val="3577173397"/>
                    </a:ext>
                  </a:extLst>
                </a:gridCol>
                <a:gridCol w="1576016">
                  <a:extLst>
                    <a:ext uri="{9D8B030D-6E8A-4147-A177-3AD203B41FA5}">
                      <a16:colId xmlns:a16="http://schemas.microsoft.com/office/drawing/2014/main" val="1125671723"/>
                    </a:ext>
                  </a:extLst>
                </a:gridCol>
                <a:gridCol w="1576016">
                  <a:extLst>
                    <a:ext uri="{9D8B030D-6E8A-4147-A177-3AD203B41FA5}">
                      <a16:colId xmlns:a16="http://schemas.microsoft.com/office/drawing/2014/main" val="1459344453"/>
                    </a:ext>
                  </a:extLst>
                </a:gridCol>
                <a:gridCol w="2832709">
                  <a:extLst>
                    <a:ext uri="{9D8B030D-6E8A-4147-A177-3AD203B41FA5}">
                      <a16:colId xmlns:a16="http://schemas.microsoft.com/office/drawing/2014/main" val="1874604721"/>
                    </a:ext>
                  </a:extLst>
                </a:gridCol>
              </a:tblGrid>
              <a:tr h="734277">
                <a:tc>
                  <a:txBody>
                    <a:bodyPr/>
                    <a:lstStyle/>
                    <a:p>
                      <a:pPr algn="ctr" fontAlgn="ctr"/>
                      <a:r>
                        <a:rPr lang="es-CO" sz="1500" b="1" i="0" u="none" strike="noStrike">
                          <a:solidFill>
                            <a:srgbClr val="000000"/>
                          </a:solidFill>
                          <a:effectLst/>
                          <a:latin typeface="Arial Black" panose="020B0A04020102020204" pitchFamily="34" charset="0"/>
                        </a:rPr>
                        <a:t>NOMBRE DEL INDICADOR</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700" b="1" i="0" u="none" strike="noStrike" dirty="0">
                          <a:solidFill>
                            <a:srgbClr val="000000"/>
                          </a:solidFill>
                          <a:effectLst/>
                          <a:latin typeface="Arial Black" panose="020B0A04020102020204" pitchFamily="34" charset="0"/>
                        </a:rPr>
                        <a:t>Año  2021</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700" b="1" i="0" u="none" strike="noStrike">
                          <a:solidFill>
                            <a:srgbClr val="000000"/>
                          </a:solidFill>
                          <a:effectLst/>
                          <a:latin typeface="Arial Black" panose="020B0A04020102020204" pitchFamily="34" charset="0"/>
                        </a:rPr>
                        <a:t>Año  2022</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700" b="1" i="0" u="none" strike="noStrike">
                          <a:solidFill>
                            <a:srgbClr val="000000"/>
                          </a:solidFill>
                          <a:effectLst/>
                          <a:latin typeface="Arial Black" panose="020B0A04020102020204" pitchFamily="34" charset="0"/>
                        </a:rPr>
                        <a:t>Variacion</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77829566"/>
                  </a:ext>
                </a:extLst>
              </a:tr>
              <a:tr h="657433">
                <a:tc>
                  <a:txBody>
                    <a:bodyPr/>
                    <a:lstStyle/>
                    <a:p>
                      <a:pPr algn="l" fontAlgn="ctr"/>
                      <a:r>
                        <a:rPr lang="es-ES" sz="900" b="1" i="0" u="none" strike="noStrike" dirty="0">
                          <a:solidFill>
                            <a:srgbClr val="000000"/>
                          </a:solidFill>
                          <a:effectLst/>
                          <a:latin typeface="Arial Black" panose="020B0A04020102020204" pitchFamily="34" charset="0"/>
                        </a:rPr>
                        <a:t>OPORTUNIDAD DE LA ASIGNACIÓN DE CITAS EN LA CONSULTA MÉDICA GENERAL </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500" b="1" i="0" u="none" strike="noStrike">
                          <a:solidFill>
                            <a:srgbClr val="000000"/>
                          </a:solidFill>
                          <a:effectLst/>
                          <a:latin typeface="Arial Black" panose="020B0A04020102020204" pitchFamily="34" charset="0"/>
                        </a:rPr>
                        <a:t>1,07</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500" b="1" i="0" u="none" strike="noStrike">
                          <a:solidFill>
                            <a:srgbClr val="000000"/>
                          </a:solidFill>
                          <a:effectLst/>
                          <a:latin typeface="Arial Black" panose="020B0A04020102020204" pitchFamily="34" charset="0"/>
                        </a:rPr>
                        <a:t>0,6 Dias</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500" b="1" i="0" u="none" strike="noStrike" dirty="0">
                          <a:solidFill>
                            <a:srgbClr val="000000"/>
                          </a:solidFill>
                          <a:effectLst/>
                          <a:latin typeface="Arial Black" panose="020B0A04020102020204" pitchFamily="34" charset="0"/>
                        </a:rPr>
                        <a:t>0,4 Días menos</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82702527"/>
                  </a:ext>
                </a:extLst>
              </a:tr>
              <a:tr h="708662">
                <a:tc>
                  <a:txBody>
                    <a:bodyPr/>
                    <a:lstStyle/>
                    <a:p>
                      <a:pPr algn="l" fontAlgn="ctr"/>
                      <a:r>
                        <a:rPr lang="es-ES" sz="900" b="1" i="0" u="none" strike="noStrike">
                          <a:solidFill>
                            <a:srgbClr val="000000"/>
                          </a:solidFill>
                          <a:effectLst/>
                          <a:latin typeface="Arial Black" panose="020B0A04020102020204" pitchFamily="34" charset="0"/>
                        </a:rPr>
                        <a:t>OPORTUNIDAD EN LA ATENCIÓN EN CONSULTA DE URGENCIAS (TRIAGE II)</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500" b="1" i="0" u="none" strike="noStrike">
                          <a:solidFill>
                            <a:srgbClr val="000000"/>
                          </a:solidFill>
                          <a:effectLst/>
                          <a:latin typeface="Arial Black" panose="020B0A04020102020204" pitchFamily="34" charset="0"/>
                        </a:rPr>
                        <a:t>16 Minutos</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500" b="1" i="0" u="none" strike="noStrike">
                          <a:solidFill>
                            <a:srgbClr val="000000"/>
                          </a:solidFill>
                          <a:effectLst/>
                          <a:latin typeface="Arial Black" panose="020B0A04020102020204" pitchFamily="34" charset="0"/>
                        </a:rPr>
                        <a:t>14 Minutos</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500" b="1" i="0" u="none" strike="noStrike">
                          <a:solidFill>
                            <a:srgbClr val="000000"/>
                          </a:solidFill>
                          <a:effectLst/>
                          <a:latin typeface="Arial Black" panose="020B0A04020102020204" pitchFamily="34" charset="0"/>
                        </a:rPr>
                        <a:t>2 Minutos menos</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17307392"/>
                  </a:ext>
                </a:extLst>
              </a:tr>
              <a:tr h="674509">
                <a:tc>
                  <a:txBody>
                    <a:bodyPr/>
                    <a:lstStyle/>
                    <a:p>
                      <a:pPr algn="l" fontAlgn="ctr"/>
                      <a:r>
                        <a:rPr lang="es-ES" sz="900" b="1" i="0" u="none" strike="noStrike">
                          <a:solidFill>
                            <a:srgbClr val="000000"/>
                          </a:solidFill>
                          <a:effectLst/>
                          <a:latin typeface="Arial Black" panose="020B0A04020102020204" pitchFamily="34" charset="0"/>
                        </a:rPr>
                        <a:t>REINGRESOS POR EL SERVICIO DE URGENCIAS</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500" b="1" i="0" u="none" strike="noStrike">
                          <a:solidFill>
                            <a:srgbClr val="000000"/>
                          </a:solidFill>
                          <a:effectLst/>
                          <a:latin typeface="Arial Black" panose="020B0A04020102020204" pitchFamily="34" charset="0"/>
                        </a:rPr>
                        <a:t>0,017</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500" b="1" i="0" u="none" strike="noStrike" dirty="0">
                          <a:solidFill>
                            <a:srgbClr val="000000"/>
                          </a:solidFill>
                          <a:effectLst/>
                          <a:latin typeface="Arial Black" panose="020B0A04020102020204" pitchFamily="34" charset="0"/>
                        </a:rPr>
                        <a:t>0,022</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500" b="1" i="0" u="none" strike="noStrike">
                          <a:solidFill>
                            <a:srgbClr val="000000"/>
                          </a:solidFill>
                          <a:effectLst/>
                          <a:latin typeface="Arial Black" panose="020B0A04020102020204" pitchFamily="34" charset="0"/>
                        </a:rPr>
                        <a:t>0,005 Variacion Minima</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13156144"/>
                  </a:ext>
                </a:extLst>
              </a:tr>
              <a:tr h="537900">
                <a:tc>
                  <a:txBody>
                    <a:bodyPr/>
                    <a:lstStyle/>
                    <a:p>
                      <a:pPr algn="l" fontAlgn="ctr"/>
                      <a:r>
                        <a:rPr lang="es-ES" sz="900" b="1" i="0" u="none" strike="noStrike">
                          <a:solidFill>
                            <a:srgbClr val="000000"/>
                          </a:solidFill>
                          <a:effectLst/>
                          <a:latin typeface="Arial Black" panose="020B0A04020102020204" pitchFamily="34" charset="0"/>
                        </a:rPr>
                        <a:t>OPORTUNIDAD EN LA ATENCIÓN EN CONSULTA DE ODONTOLOGÍA GENERAL</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500" b="1" i="0" u="none" strike="noStrike">
                          <a:solidFill>
                            <a:srgbClr val="000000"/>
                          </a:solidFill>
                          <a:effectLst/>
                          <a:latin typeface="Arial Black" panose="020B0A04020102020204" pitchFamily="34" charset="0"/>
                        </a:rPr>
                        <a:t>3,5 Dias</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500" b="1" i="0" u="none" strike="noStrike">
                          <a:solidFill>
                            <a:srgbClr val="000000"/>
                          </a:solidFill>
                          <a:effectLst/>
                          <a:latin typeface="Arial Black" panose="020B0A04020102020204" pitchFamily="34" charset="0"/>
                        </a:rPr>
                        <a:t>1,5 Dias</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500" b="1" i="0" u="none" strike="noStrike">
                          <a:solidFill>
                            <a:srgbClr val="000000"/>
                          </a:solidFill>
                          <a:effectLst/>
                          <a:latin typeface="Arial Black" panose="020B0A04020102020204" pitchFamily="34" charset="0"/>
                        </a:rPr>
                        <a:t>2,2 Dias menos</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9693182"/>
                  </a:ext>
                </a:extLst>
              </a:tr>
              <a:tr h="580590">
                <a:tc>
                  <a:txBody>
                    <a:bodyPr/>
                    <a:lstStyle/>
                    <a:p>
                      <a:pPr algn="l" fontAlgn="ctr"/>
                      <a:r>
                        <a:rPr lang="es-ES" sz="900" b="1" i="0" u="none" strike="noStrike">
                          <a:solidFill>
                            <a:srgbClr val="000000"/>
                          </a:solidFill>
                          <a:effectLst/>
                          <a:latin typeface="Arial Black" panose="020B0A04020102020204" pitchFamily="34" charset="0"/>
                        </a:rPr>
                        <a:t>OPORTUNIDAD EN LA ENTREGA DE RESULTADOS DE LABORATORIO</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500" b="1" i="0" u="none" strike="noStrike">
                          <a:solidFill>
                            <a:srgbClr val="000000"/>
                          </a:solidFill>
                          <a:effectLst/>
                          <a:latin typeface="Arial Black" panose="020B0A04020102020204" pitchFamily="34" charset="0"/>
                        </a:rPr>
                        <a:t>24 Horas</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500" b="1" i="0" u="none" strike="noStrike">
                          <a:solidFill>
                            <a:srgbClr val="000000"/>
                          </a:solidFill>
                          <a:effectLst/>
                          <a:latin typeface="Arial Black" panose="020B0A04020102020204" pitchFamily="34" charset="0"/>
                        </a:rPr>
                        <a:t>8 Horas</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500" b="1" i="0" u="none" strike="noStrike">
                          <a:solidFill>
                            <a:srgbClr val="000000"/>
                          </a:solidFill>
                          <a:effectLst/>
                          <a:latin typeface="Arial Black" panose="020B0A04020102020204" pitchFamily="34" charset="0"/>
                        </a:rPr>
                        <a:t>Variacion Positiva</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16056577"/>
                  </a:ext>
                </a:extLst>
              </a:tr>
              <a:tr h="597666">
                <a:tc>
                  <a:txBody>
                    <a:bodyPr/>
                    <a:lstStyle/>
                    <a:p>
                      <a:pPr algn="just" fontAlgn="ctr"/>
                      <a:r>
                        <a:rPr lang="es-ES" sz="900" b="1" i="0" u="none" strike="noStrike">
                          <a:solidFill>
                            <a:srgbClr val="000000"/>
                          </a:solidFill>
                          <a:effectLst/>
                          <a:latin typeface="Arial Black" panose="020B0A04020102020204" pitchFamily="34" charset="0"/>
                        </a:rPr>
                        <a:t>NIVEL DE SATISFACCION DE LOS PACIENTES.</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500" b="1" i="0" u="none" strike="noStrike">
                          <a:solidFill>
                            <a:srgbClr val="000000"/>
                          </a:solidFill>
                          <a:effectLst/>
                          <a:latin typeface="Arial Black" panose="020B0A04020102020204" pitchFamily="34" charset="0"/>
                        </a:rPr>
                        <a:t>98%</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500" b="1" i="0" u="none" strike="noStrike" dirty="0">
                          <a:solidFill>
                            <a:srgbClr val="000000"/>
                          </a:solidFill>
                          <a:effectLst/>
                          <a:latin typeface="Arial Black" panose="020B0A04020102020204" pitchFamily="34" charset="0"/>
                        </a:rPr>
                        <a:t>99%</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500" b="1" i="0" u="none" strike="noStrike" dirty="0">
                          <a:solidFill>
                            <a:srgbClr val="000000"/>
                          </a:solidFill>
                          <a:effectLst/>
                          <a:latin typeface="Arial Black" panose="020B0A04020102020204" pitchFamily="34" charset="0"/>
                        </a:rPr>
                        <a:t>1% Variación Positiva</a:t>
                      </a:r>
                    </a:p>
                  </a:txBody>
                  <a:tcPr marL="7379" marR="7379" marT="73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256088"/>
                  </a:ext>
                </a:extLst>
              </a:tr>
            </a:tbl>
          </a:graphicData>
        </a:graphic>
      </p:graphicFrame>
    </p:spTree>
    <p:extLst>
      <p:ext uri="{BB962C8B-B14F-4D97-AF65-F5344CB8AC3E}">
        <p14:creationId xmlns:p14="http://schemas.microsoft.com/office/powerpoint/2010/main" val="2617624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p:cNvSpPr txBox="1">
            <a:spLocks/>
          </p:cNvSpPr>
          <p:nvPr/>
        </p:nvSpPr>
        <p:spPr>
          <a:xfrm>
            <a:off x="667511" y="639310"/>
            <a:ext cx="8302317" cy="633573"/>
          </a:xfrm>
          <a:prstGeom prst="rect">
            <a:avLst/>
          </a:prstGeom>
        </p:spPr>
        <p:txBody>
          <a:bodyPr vert="horz" lIns="91440" tIns="45720" rIns="91440" bIns="45720" rtlCol="0" anchor="b">
            <a:noAutofit/>
          </a:bodyPr>
          <a:lstStyle>
            <a:lvl1pPr algn="l" defTabSz="914400" rtl="0" eaLnBrk="1" latinLnBrk="0" hangingPunct="1">
              <a:lnSpc>
                <a:spcPct val="80000"/>
              </a:lnSpc>
              <a:spcBef>
                <a:spcPct val="0"/>
              </a:spcBef>
              <a:buNone/>
              <a:defRPr sz="8800" kern="1200" spc="-120" baseline="0">
                <a:solidFill>
                  <a:srgbClr val="FFFFFF"/>
                </a:solidFill>
                <a:latin typeface="+mj-lt"/>
                <a:ea typeface="+mj-ea"/>
                <a:cs typeface="+mj-cs"/>
              </a:defRPr>
            </a:lvl1pPr>
          </a:lstStyle>
          <a:p>
            <a:pPr marL="514350" marR="0" lvl="0" indent="-514350" algn="l" defTabSz="914400" rtl="0" eaLnBrk="1" fontAlgn="auto" latinLnBrk="0" hangingPunct="1">
              <a:lnSpc>
                <a:spcPct val="80000"/>
              </a:lnSpc>
              <a:spcBef>
                <a:spcPct val="0"/>
              </a:spcBef>
              <a:spcAft>
                <a:spcPts val="0"/>
              </a:spcAft>
              <a:buClrTx/>
              <a:buSzTx/>
              <a:buFontTx/>
              <a:buNone/>
              <a:tabLst/>
              <a:defRPr/>
            </a:pPr>
            <a:endParaRPr kumimoji="0" lang="es-CO" sz="3700" b="1" i="0" u="none" strike="noStrike" kern="1200" cap="none" spc="-120" normalizeH="0" baseline="0" noProof="0" dirty="0">
              <a:ln>
                <a:noFill/>
              </a:ln>
              <a:solidFill>
                <a:srgbClr val="471101">
                  <a:lumMod val="90000"/>
                  <a:lumOff val="10000"/>
                </a:srgbClr>
              </a:solidFill>
              <a:effectLst/>
              <a:uLnTx/>
              <a:uFillTx/>
              <a:latin typeface="Arial Black" pitchFamily="34" charset="0"/>
              <a:ea typeface="+mj-ea"/>
              <a:cs typeface="+mj-cs"/>
            </a:endParaRPr>
          </a:p>
        </p:txBody>
      </p:sp>
      <p:sp>
        <p:nvSpPr>
          <p:cNvPr id="9" name="Título 1"/>
          <p:cNvSpPr txBox="1">
            <a:spLocks/>
          </p:cNvSpPr>
          <p:nvPr/>
        </p:nvSpPr>
        <p:spPr>
          <a:xfrm>
            <a:off x="667512" y="639309"/>
            <a:ext cx="8563574" cy="503691"/>
          </a:xfrm>
          <a:prstGeom prst="rect">
            <a:avLst/>
          </a:prstGeom>
        </p:spPr>
        <p:txBody>
          <a:bodyPr vert="horz" lIns="91440" tIns="45720" rIns="91440" bIns="45720" rtlCol="0" anchor="b">
            <a:noAutofit/>
          </a:bodyPr>
          <a:lstStyle>
            <a:lvl1pPr algn="l" defTabSz="914400" rtl="0" eaLnBrk="1" latinLnBrk="0" hangingPunct="1">
              <a:lnSpc>
                <a:spcPct val="80000"/>
              </a:lnSpc>
              <a:spcBef>
                <a:spcPct val="0"/>
              </a:spcBef>
              <a:buNone/>
              <a:defRPr sz="8800" kern="1200" spc="-120" baseline="0">
                <a:solidFill>
                  <a:srgbClr val="FFFFFF"/>
                </a:solidFill>
                <a:latin typeface="+mj-lt"/>
                <a:ea typeface="+mj-ea"/>
                <a:cs typeface="+mj-cs"/>
              </a:defRPr>
            </a:lvl1pPr>
          </a:lstStyle>
          <a:p>
            <a:pPr marL="514350" marR="0" lvl="0" indent="-514350" algn="l" defTabSz="914400" rtl="0" eaLnBrk="1" fontAlgn="auto" latinLnBrk="0" hangingPunct="1">
              <a:lnSpc>
                <a:spcPct val="80000"/>
              </a:lnSpc>
              <a:spcBef>
                <a:spcPct val="0"/>
              </a:spcBef>
              <a:spcAft>
                <a:spcPts val="0"/>
              </a:spcAft>
              <a:buClrTx/>
              <a:buSzTx/>
              <a:buFontTx/>
              <a:buNone/>
              <a:tabLst/>
              <a:defRPr/>
            </a:pPr>
            <a:endParaRPr kumimoji="0" lang="es-CO" sz="3200" b="1" i="0" u="none" strike="noStrike" kern="1200" cap="none" spc="-120" normalizeH="0" baseline="0" noProof="0" dirty="0">
              <a:ln>
                <a:noFill/>
              </a:ln>
              <a:solidFill>
                <a:srgbClr val="471101">
                  <a:lumMod val="90000"/>
                  <a:lumOff val="10000"/>
                </a:srgbClr>
              </a:solidFill>
              <a:effectLst/>
              <a:uLnTx/>
              <a:uFillTx/>
              <a:latin typeface="Arial Black" pitchFamily="34" charset="0"/>
              <a:ea typeface="+mj-ea"/>
              <a:cs typeface="+mj-cs"/>
            </a:endParaRPr>
          </a:p>
        </p:txBody>
      </p:sp>
      <p:sp>
        <p:nvSpPr>
          <p:cNvPr id="11" name="Título 1">
            <a:extLst>
              <a:ext uri="{FF2B5EF4-FFF2-40B4-BE49-F238E27FC236}">
                <a16:creationId xmlns:a16="http://schemas.microsoft.com/office/drawing/2014/main" id="{788C5663-61B4-46FC-AB8F-E8A4457548A1}"/>
              </a:ext>
            </a:extLst>
          </p:cNvPr>
          <p:cNvSpPr txBox="1">
            <a:spLocks/>
          </p:cNvSpPr>
          <p:nvPr/>
        </p:nvSpPr>
        <p:spPr>
          <a:xfrm>
            <a:off x="489857" y="639310"/>
            <a:ext cx="11225550" cy="4903533"/>
          </a:xfrm>
          <a:prstGeom prst="rect">
            <a:avLst/>
          </a:prstGeom>
        </p:spPr>
        <p:txBody>
          <a:bodyPr vert="horz" lIns="91440" tIns="45720" rIns="91440" bIns="45720" rtlCol="0" anchor="b">
            <a:normAutofit fontScale="82500" lnSpcReduction="20000"/>
          </a:bodyPr>
          <a:lstStyle>
            <a:lvl1pPr algn="l" defTabSz="914400" rtl="0" eaLnBrk="1" latinLnBrk="0" hangingPunct="1">
              <a:lnSpc>
                <a:spcPct val="80000"/>
              </a:lnSpc>
              <a:spcBef>
                <a:spcPct val="0"/>
              </a:spcBef>
              <a:buNone/>
              <a:defRPr sz="8800" kern="1200" spc="-120" baseline="0">
                <a:solidFill>
                  <a:srgbClr val="FFFFFF"/>
                </a:solidFill>
                <a:latin typeface="+mj-lt"/>
                <a:ea typeface="+mj-ea"/>
                <a:cs typeface="+mj-cs"/>
              </a:defRPr>
            </a:lvl1pPr>
          </a:lstStyle>
          <a:p>
            <a:pPr marL="514350" marR="0" lvl="0" indent="-514350" algn="ctr" defTabSz="914400" rtl="0" eaLnBrk="1" fontAlgn="auto" latinLnBrk="0" hangingPunct="1">
              <a:lnSpc>
                <a:spcPct val="80000"/>
              </a:lnSpc>
              <a:spcBef>
                <a:spcPct val="0"/>
              </a:spcBef>
              <a:spcAft>
                <a:spcPts val="0"/>
              </a:spcAft>
              <a:buClrTx/>
              <a:buSzTx/>
              <a:buFontTx/>
              <a:buNone/>
              <a:tabLst/>
              <a:defRPr/>
            </a:pPr>
            <a:endParaRPr kumimoji="0" lang="es-CO" sz="6200" b="1" i="1" u="none" strike="noStrike" kern="1200" cap="none" spc="-120" normalizeH="0" baseline="0" noProof="0" dirty="0">
              <a:ln>
                <a:noFill/>
              </a:ln>
              <a:solidFill>
                <a:schemeClr val="tx1"/>
              </a:solidFill>
              <a:effectLst/>
              <a:uLnTx/>
              <a:uFillTx/>
              <a:latin typeface="Arial Black" panose="020B0A04020102020204" pitchFamily="34" charset="0"/>
              <a:cs typeface="Arial" panose="020B0604020202020204" pitchFamily="34" charset="0"/>
            </a:endParaRPr>
          </a:p>
          <a:p>
            <a:pPr marL="514350" marR="0" lvl="0" indent="-514350" algn="ctr" defTabSz="914400" rtl="0" eaLnBrk="1" fontAlgn="auto" latinLnBrk="0" hangingPunct="1">
              <a:lnSpc>
                <a:spcPct val="80000"/>
              </a:lnSpc>
              <a:spcBef>
                <a:spcPct val="0"/>
              </a:spcBef>
              <a:spcAft>
                <a:spcPts val="0"/>
              </a:spcAft>
              <a:buClrTx/>
              <a:buSzTx/>
              <a:buFontTx/>
              <a:buNone/>
              <a:tabLst/>
              <a:defRPr/>
            </a:pPr>
            <a:endParaRPr lang="es-CO" sz="6200" b="1" i="1" dirty="0">
              <a:solidFill>
                <a:schemeClr val="tx1"/>
              </a:solidFill>
              <a:latin typeface="Arial Black" panose="020B0A04020102020204" pitchFamily="34" charset="0"/>
              <a:cs typeface="Arial" panose="020B0604020202020204" pitchFamily="34" charset="0"/>
            </a:endParaRPr>
          </a:p>
          <a:p>
            <a:pPr marL="514350" marR="0" lvl="0" indent="-514350" algn="ctr" defTabSz="914400" rtl="0" eaLnBrk="1" fontAlgn="auto" latinLnBrk="0" hangingPunct="1">
              <a:lnSpc>
                <a:spcPct val="80000"/>
              </a:lnSpc>
              <a:spcBef>
                <a:spcPct val="0"/>
              </a:spcBef>
              <a:spcAft>
                <a:spcPts val="0"/>
              </a:spcAft>
              <a:buClrTx/>
              <a:buSzTx/>
              <a:buFontTx/>
              <a:buNone/>
              <a:tabLst/>
              <a:defRPr/>
            </a:pPr>
            <a:endParaRPr kumimoji="0" lang="es-CO" sz="6200" b="1" i="1" u="none" strike="noStrike" kern="1200" cap="none" spc="-120" normalizeH="0" baseline="0" noProof="0" dirty="0">
              <a:ln>
                <a:noFill/>
              </a:ln>
              <a:solidFill>
                <a:schemeClr val="tx1"/>
              </a:solidFill>
              <a:effectLst/>
              <a:uLnTx/>
              <a:uFillTx/>
              <a:latin typeface="Arial Black" panose="020B0A04020102020204" pitchFamily="34" charset="0"/>
              <a:cs typeface="Arial" panose="020B0604020202020204" pitchFamily="34" charset="0"/>
            </a:endParaRPr>
          </a:p>
          <a:p>
            <a:pPr marL="514350" marR="0" lvl="0" indent="-514350" algn="ctr" defTabSz="914400" rtl="0" eaLnBrk="1" fontAlgn="auto" latinLnBrk="0" hangingPunct="1">
              <a:lnSpc>
                <a:spcPct val="80000"/>
              </a:lnSpc>
              <a:spcBef>
                <a:spcPct val="0"/>
              </a:spcBef>
              <a:spcAft>
                <a:spcPts val="0"/>
              </a:spcAft>
              <a:buClrTx/>
              <a:buSzTx/>
              <a:buFontTx/>
              <a:buNone/>
              <a:tabLst/>
              <a:defRPr/>
            </a:pPr>
            <a:endParaRPr kumimoji="0" lang="es-CO" sz="6200" b="1" i="1" u="none" strike="noStrike" kern="1200" cap="none" spc="-120" normalizeH="0" baseline="0" noProof="0" dirty="0">
              <a:ln>
                <a:noFill/>
              </a:ln>
              <a:solidFill>
                <a:schemeClr val="tx1"/>
              </a:solidFill>
              <a:effectLst/>
              <a:uLnTx/>
              <a:uFillTx/>
              <a:latin typeface="Arial Black" panose="020B0A04020102020204" pitchFamily="34" charset="0"/>
              <a:cs typeface="Arial" panose="020B0604020202020204" pitchFamily="34" charset="0"/>
            </a:endParaRPr>
          </a:p>
          <a:p>
            <a:pPr marL="514350" marR="0" lvl="0" indent="-514350" algn="ctr" defTabSz="914400" rtl="0" eaLnBrk="1" fontAlgn="auto" latinLnBrk="0" hangingPunct="1">
              <a:lnSpc>
                <a:spcPct val="80000"/>
              </a:lnSpc>
              <a:spcBef>
                <a:spcPct val="0"/>
              </a:spcBef>
              <a:spcAft>
                <a:spcPts val="0"/>
              </a:spcAft>
              <a:buClrTx/>
              <a:buSzTx/>
              <a:buFontTx/>
              <a:buNone/>
              <a:tabLst/>
              <a:defRPr/>
            </a:pPr>
            <a:endParaRPr kumimoji="0" lang="es-CO" sz="6200" b="1" i="1" u="none" strike="noStrike" kern="1200" cap="none" spc="-120" normalizeH="0" baseline="0" noProof="0" dirty="0">
              <a:ln>
                <a:noFill/>
              </a:ln>
              <a:solidFill>
                <a:schemeClr val="tx1"/>
              </a:solidFill>
              <a:effectLst/>
              <a:uLnTx/>
              <a:uFillTx/>
              <a:latin typeface="Arial Black" panose="020B0A04020102020204" pitchFamily="34" charset="0"/>
              <a:cs typeface="Arial" panose="020B0604020202020204" pitchFamily="34" charset="0"/>
            </a:endParaRPr>
          </a:p>
          <a:p>
            <a:pPr marL="514350" marR="0" lvl="0" indent="-514350" algn="ctr" defTabSz="914400" rtl="0" eaLnBrk="1" fontAlgn="auto" latinLnBrk="0" hangingPunct="1">
              <a:lnSpc>
                <a:spcPct val="80000"/>
              </a:lnSpc>
              <a:spcBef>
                <a:spcPct val="0"/>
              </a:spcBef>
              <a:spcAft>
                <a:spcPts val="0"/>
              </a:spcAft>
              <a:buClrTx/>
              <a:buSzTx/>
              <a:buFontTx/>
              <a:buNone/>
              <a:tabLst/>
              <a:defRPr/>
            </a:pPr>
            <a:endParaRPr kumimoji="0" lang="es-CO" sz="6200" b="1" i="1" u="none" strike="noStrike" kern="1200" cap="none" spc="-120" normalizeH="0" baseline="0" noProof="0" dirty="0">
              <a:ln>
                <a:noFill/>
              </a:ln>
              <a:solidFill>
                <a:schemeClr val="tx1"/>
              </a:solidFill>
              <a:effectLst/>
              <a:uLnTx/>
              <a:uFillTx/>
              <a:latin typeface="Arial Black" panose="020B0A04020102020204" pitchFamily="34" charset="0"/>
              <a:cs typeface="Arial" panose="020B0604020202020204" pitchFamily="34" charset="0"/>
            </a:endParaRPr>
          </a:p>
          <a:p>
            <a:pPr marL="514350" marR="0" lvl="0" indent="-514350" algn="ctr" defTabSz="914400" rtl="0" eaLnBrk="1" fontAlgn="auto" latinLnBrk="0" hangingPunct="1">
              <a:lnSpc>
                <a:spcPct val="80000"/>
              </a:lnSpc>
              <a:spcBef>
                <a:spcPct val="0"/>
              </a:spcBef>
              <a:spcAft>
                <a:spcPts val="0"/>
              </a:spcAft>
              <a:buClrTx/>
              <a:buSzTx/>
              <a:buFontTx/>
              <a:buNone/>
              <a:tabLst/>
              <a:defRPr/>
            </a:pPr>
            <a:r>
              <a:rPr kumimoji="0" lang="es-CO" sz="6200" b="1" i="1" u="none" strike="noStrike" kern="1200" cap="none" spc="-120" normalizeH="0" baseline="0" noProof="0" dirty="0">
                <a:ln>
                  <a:noFill/>
                </a:ln>
                <a:solidFill>
                  <a:schemeClr val="tx1"/>
                </a:solidFill>
                <a:effectLst/>
                <a:uLnTx/>
                <a:uFillTx/>
                <a:latin typeface="Arial Black" panose="020B0A04020102020204" pitchFamily="34" charset="0"/>
                <a:cs typeface="Arial" panose="020B0604020202020204" pitchFamily="34" charset="0"/>
              </a:rPr>
              <a:t>SISTEMA DE CONTROL </a:t>
            </a:r>
          </a:p>
          <a:p>
            <a:pPr marL="514350" marR="0" lvl="0" indent="-514350" algn="ctr" defTabSz="914400" rtl="0" eaLnBrk="1" fontAlgn="auto" latinLnBrk="0" hangingPunct="1">
              <a:lnSpc>
                <a:spcPct val="80000"/>
              </a:lnSpc>
              <a:spcBef>
                <a:spcPct val="0"/>
              </a:spcBef>
              <a:spcAft>
                <a:spcPts val="0"/>
              </a:spcAft>
              <a:buClrTx/>
              <a:buSzTx/>
              <a:buFontTx/>
              <a:buNone/>
              <a:tabLst/>
              <a:defRPr/>
            </a:pPr>
            <a:endParaRPr lang="es-CO" sz="6200" b="1" i="1" dirty="0">
              <a:solidFill>
                <a:schemeClr val="tx1"/>
              </a:solidFill>
              <a:latin typeface="Arial Black" panose="020B0A04020102020204" pitchFamily="34" charset="0"/>
              <a:cs typeface="Arial" panose="020B0604020202020204" pitchFamily="34" charset="0"/>
            </a:endParaRPr>
          </a:p>
          <a:p>
            <a:pPr marL="514350" marR="0" lvl="0" indent="-514350" algn="ctr" defTabSz="914400" rtl="0" eaLnBrk="1" fontAlgn="auto" latinLnBrk="0" hangingPunct="1">
              <a:lnSpc>
                <a:spcPct val="80000"/>
              </a:lnSpc>
              <a:spcBef>
                <a:spcPct val="0"/>
              </a:spcBef>
              <a:spcAft>
                <a:spcPts val="0"/>
              </a:spcAft>
              <a:buClrTx/>
              <a:buSzTx/>
              <a:buFontTx/>
              <a:buNone/>
              <a:tabLst/>
              <a:defRPr/>
            </a:pPr>
            <a:endParaRPr kumimoji="0" lang="es-CO" sz="6200" b="1" i="1" u="none" strike="noStrike" kern="1200" cap="none" spc="-120" normalizeH="0" baseline="0" noProof="0" dirty="0">
              <a:ln>
                <a:noFill/>
              </a:ln>
              <a:solidFill>
                <a:schemeClr val="tx1"/>
              </a:solidFill>
              <a:effectLst/>
              <a:uLnTx/>
              <a:uFillTx/>
              <a:latin typeface="Arial Black" panose="020B0A04020102020204" pitchFamily="34" charset="0"/>
              <a:cs typeface="Arial" panose="020B0604020202020204" pitchFamily="34" charset="0"/>
            </a:endParaRPr>
          </a:p>
          <a:p>
            <a:pPr marL="514350" marR="0" lvl="0" indent="-514350" algn="ctr" defTabSz="914400" rtl="0" eaLnBrk="1" fontAlgn="auto" latinLnBrk="0" hangingPunct="1">
              <a:lnSpc>
                <a:spcPct val="80000"/>
              </a:lnSpc>
              <a:spcBef>
                <a:spcPct val="0"/>
              </a:spcBef>
              <a:spcAft>
                <a:spcPts val="0"/>
              </a:spcAft>
              <a:buClrTx/>
              <a:buSzTx/>
              <a:buFontTx/>
              <a:buNone/>
              <a:tabLst/>
              <a:defRPr/>
            </a:pPr>
            <a:r>
              <a:rPr kumimoji="0" lang="es-CO" sz="6200" b="1" i="1" u="none" strike="noStrike" kern="1200" cap="none" spc="-120" normalizeH="0" baseline="0" noProof="0" dirty="0">
                <a:ln>
                  <a:noFill/>
                </a:ln>
                <a:solidFill>
                  <a:schemeClr val="tx1"/>
                </a:solidFill>
                <a:effectLst/>
                <a:uLnTx/>
                <a:uFillTx/>
                <a:latin typeface="Arial Black" panose="020B0A04020102020204" pitchFamily="34" charset="0"/>
                <a:cs typeface="Arial" panose="020B0604020202020204" pitchFamily="34" charset="0"/>
              </a:rPr>
              <a:t>INTERNO – </a:t>
            </a:r>
            <a:r>
              <a:rPr lang="es-CO" sz="6200" b="1" i="1" dirty="0">
                <a:solidFill>
                  <a:schemeClr val="tx1"/>
                </a:solidFill>
                <a:latin typeface="Arial Black" panose="020B0A04020102020204" pitchFamily="34" charset="0"/>
                <a:cs typeface="Arial" panose="020B0604020202020204" pitchFamily="34" charset="0"/>
              </a:rPr>
              <a:t>SCI</a:t>
            </a:r>
          </a:p>
          <a:p>
            <a:pPr marL="514350" marR="0" lvl="0" indent="-514350" algn="ctr" defTabSz="914400" rtl="0" eaLnBrk="1" fontAlgn="auto" latinLnBrk="0" hangingPunct="1">
              <a:lnSpc>
                <a:spcPct val="80000"/>
              </a:lnSpc>
              <a:spcBef>
                <a:spcPct val="0"/>
              </a:spcBef>
              <a:spcAft>
                <a:spcPts val="0"/>
              </a:spcAft>
              <a:buClrTx/>
              <a:buSzTx/>
              <a:buFontTx/>
              <a:buNone/>
              <a:tabLst/>
              <a:defRPr/>
            </a:pPr>
            <a:endParaRPr kumimoji="0" lang="es-CO" sz="4100" b="1" i="1" u="none" strike="noStrike" kern="1200" cap="none" spc="-120" normalizeH="0" baseline="0" noProof="0" dirty="0">
              <a:ln>
                <a:noFill/>
              </a:ln>
              <a:solidFill>
                <a:schemeClr val="tx1"/>
              </a:solidFill>
              <a:effectLst/>
              <a:uLnTx/>
              <a:uFillTx/>
              <a:latin typeface="Arial Black" panose="020B0A04020102020204" pitchFamily="34" charset="0"/>
              <a:ea typeface="+mj-ea"/>
              <a:cs typeface="Arial" panose="020B0604020202020204" pitchFamily="34" charset="0"/>
            </a:endParaRPr>
          </a:p>
          <a:p>
            <a:pPr marL="514350" marR="0" lvl="0" indent="-514350" algn="ctr" defTabSz="914400" rtl="0" eaLnBrk="1" fontAlgn="auto" latinLnBrk="0" hangingPunct="1">
              <a:lnSpc>
                <a:spcPct val="80000"/>
              </a:lnSpc>
              <a:spcBef>
                <a:spcPct val="0"/>
              </a:spcBef>
              <a:spcAft>
                <a:spcPts val="0"/>
              </a:spcAft>
              <a:buClrTx/>
              <a:buSzTx/>
              <a:buFontTx/>
              <a:buNone/>
              <a:tabLst/>
              <a:defRPr/>
            </a:pPr>
            <a:endParaRPr kumimoji="0" lang="es-CO" sz="3200" b="1" i="0" u="none" strike="noStrike" kern="1200" cap="none" spc="-120" normalizeH="0" baseline="0" noProof="0" dirty="0">
              <a:ln>
                <a:noFill/>
              </a:ln>
              <a:solidFill>
                <a:srgbClr val="471101">
                  <a:lumMod val="90000"/>
                  <a:lumOff val="10000"/>
                </a:srgbClr>
              </a:solidFill>
              <a:effectLst/>
              <a:uLnTx/>
              <a:uFillTx/>
              <a:latin typeface="Arial Black" pitchFamily="34" charset="0"/>
              <a:ea typeface="+mj-ea"/>
              <a:cs typeface="+mj-cs"/>
            </a:endParaRPr>
          </a:p>
          <a:p>
            <a:pPr marL="514350" marR="0" lvl="0" indent="-514350" algn="ctr" defTabSz="914400" rtl="0" eaLnBrk="1" fontAlgn="auto" latinLnBrk="0" hangingPunct="1">
              <a:lnSpc>
                <a:spcPct val="80000"/>
              </a:lnSpc>
              <a:spcBef>
                <a:spcPct val="0"/>
              </a:spcBef>
              <a:spcAft>
                <a:spcPts val="0"/>
              </a:spcAft>
              <a:buClrTx/>
              <a:buSzTx/>
              <a:buFontTx/>
              <a:buNone/>
              <a:tabLst/>
              <a:defRPr/>
            </a:pPr>
            <a:endParaRPr kumimoji="0" lang="es-CO" sz="3200" b="1" i="0" u="none" strike="noStrike" kern="1200" cap="none" spc="-120" normalizeH="0" baseline="0" noProof="0" dirty="0">
              <a:ln>
                <a:noFill/>
              </a:ln>
              <a:solidFill>
                <a:srgbClr val="471101">
                  <a:lumMod val="90000"/>
                  <a:lumOff val="10000"/>
                </a:srgbClr>
              </a:solidFill>
              <a:effectLst/>
              <a:uLnTx/>
              <a:uFillTx/>
              <a:latin typeface="Arial Black" pitchFamily="34" charset="0"/>
              <a:ea typeface="+mj-ea"/>
              <a:cs typeface="+mj-cs"/>
            </a:endParaRPr>
          </a:p>
          <a:p>
            <a:pPr marL="514350" marR="0" lvl="0" indent="-514350" algn="ctr" defTabSz="914400" rtl="0" eaLnBrk="1" fontAlgn="auto" latinLnBrk="0" hangingPunct="1">
              <a:lnSpc>
                <a:spcPct val="80000"/>
              </a:lnSpc>
              <a:spcBef>
                <a:spcPct val="0"/>
              </a:spcBef>
              <a:spcAft>
                <a:spcPts val="0"/>
              </a:spcAft>
              <a:buClrTx/>
              <a:buSzTx/>
              <a:buFontTx/>
              <a:buNone/>
              <a:tabLst/>
              <a:defRPr/>
            </a:pPr>
            <a:endParaRPr kumimoji="0" lang="es-CO" sz="3200" b="1" i="0" u="none" strike="noStrike" kern="1200" cap="none" spc="-120" normalizeH="0" baseline="0" noProof="0" dirty="0">
              <a:ln>
                <a:noFill/>
              </a:ln>
              <a:solidFill>
                <a:srgbClr val="471101">
                  <a:lumMod val="90000"/>
                  <a:lumOff val="10000"/>
                </a:srgbClr>
              </a:solidFill>
              <a:effectLst/>
              <a:uLnTx/>
              <a:uFillTx/>
              <a:latin typeface="Arial Black" pitchFamily="34" charset="0"/>
              <a:ea typeface="+mj-ea"/>
              <a:cs typeface="+mj-cs"/>
            </a:endParaRPr>
          </a:p>
          <a:p>
            <a:pPr marL="514350" marR="0" lvl="0" indent="-514350" algn="ctr" defTabSz="914400" rtl="0" eaLnBrk="1" fontAlgn="auto" latinLnBrk="0" hangingPunct="1">
              <a:lnSpc>
                <a:spcPct val="80000"/>
              </a:lnSpc>
              <a:spcBef>
                <a:spcPct val="0"/>
              </a:spcBef>
              <a:spcAft>
                <a:spcPts val="0"/>
              </a:spcAft>
              <a:buClrTx/>
              <a:buSzTx/>
              <a:buFontTx/>
              <a:buNone/>
              <a:tabLst/>
              <a:defRPr/>
            </a:pPr>
            <a:endParaRPr kumimoji="0" lang="es-CO" sz="3200" b="1" i="0" u="none" strike="noStrike" kern="1200" cap="none" spc="-120" normalizeH="0" baseline="0" noProof="0" dirty="0">
              <a:ln>
                <a:noFill/>
              </a:ln>
              <a:solidFill>
                <a:srgbClr val="471101">
                  <a:lumMod val="90000"/>
                  <a:lumOff val="10000"/>
                </a:srgbClr>
              </a:solidFill>
              <a:effectLst/>
              <a:uLnTx/>
              <a:uFillTx/>
              <a:latin typeface="Arial Black" pitchFamily="34" charset="0"/>
              <a:ea typeface="+mj-ea"/>
              <a:cs typeface="+mj-cs"/>
            </a:endParaRPr>
          </a:p>
          <a:p>
            <a:pPr marL="514350" marR="0" lvl="0" indent="-514350" algn="ctr" defTabSz="914400" rtl="0" eaLnBrk="1" fontAlgn="auto" latinLnBrk="0" hangingPunct="1">
              <a:lnSpc>
                <a:spcPct val="80000"/>
              </a:lnSpc>
              <a:spcBef>
                <a:spcPct val="0"/>
              </a:spcBef>
              <a:spcAft>
                <a:spcPts val="0"/>
              </a:spcAft>
              <a:buClrTx/>
              <a:buSzTx/>
              <a:buFontTx/>
              <a:buNone/>
              <a:tabLst/>
              <a:defRPr/>
            </a:pPr>
            <a:endParaRPr kumimoji="0" lang="es-CO" sz="3200" b="1" i="0" u="none" strike="noStrike" kern="1200" cap="none" spc="-120" normalizeH="0" baseline="0" noProof="0" dirty="0">
              <a:ln>
                <a:noFill/>
              </a:ln>
              <a:solidFill>
                <a:srgbClr val="471101">
                  <a:lumMod val="90000"/>
                  <a:lumOff val="10000"/>
                </a:srgbClr>
              </a:solidFill>
              <a:effectLst/>
              <a:uLnTx/>
              <a:uFillTx/>
              <a:latin typeface="Arial Black" pitchFamily="34" charset="0"/>
              <a:ea typeface="+mj-ea"/>
              <a:cs typeface="+mj-cs"/>
            </a:endParaRPr>
          </a:p>
        </p:txBody>
      </p:sp>
      <p:pic>
        <p:nvPicPr>
          <p:cNvPr id="12" name="Imagen 11">
            <a:extLst>
              <a:ext uri="{FF2B5EF4-FFF2-40B4-BE49-F238E27FC236}">
                <a16:creationId xmlns:a16="http://schemas.microsoft.com/office/drawing/2014/main" id="{929507D8-C5A3-4CBD-ACDC-D4294E18EF31}"/>
              </a:ext>
            </a:extLst>
          </p:cNvPr>
          <p:cNvPicPr>
            <a:picLocks noChangeAspect="1"/>
          </p:cNvPicPr>
          <p:nvPr/>
        </p:nvPicPr>
        <p:blipFill>
          <a:blip r:embed="rId2"/>
          <a:stretch>
            <a:fillRect/>
          </a:stretch>
        </p:blipFill>
        <p:spPr>
          <a:xfrm>
            <a:off x="33921" y="-23018"/>
            <a:ext cx="1603387" cy="1585097"/>
          </a:xfrm>
          <a:prstGeom prst="rect">
            <a:avLst/>
          </a:prstGeom>
        </p:spPr>
      </p:pic>
    </p:spTree>
    <p:extLst>
      <p:ext uri="{BB962C8B-B14F-4D97-AF65-F5344CB8AC3E}">
        <p14:creationId xmlns:p14="http://schemas.microsoft.com/office/powerpoint/2010/main" val="3507441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0105280-7CC4-4709-9AA0-511B4EC44940}"/>
              </a:ext>
            </a:extLst>
          </p:cNvPr>
          <p:cNvSpPr>
            <a:spLocks noGrp="1"/>
          </p:cNvSpPr>
          <p:nvPr>
            <p:ph idx="1"/>
          </p:nvPr>
        </p:nvSpPr>
        <p:spPr>
          <a:xfrm>
            <a:off x="349957" y="417689"/>
            <a:ext cx="11367910" cy="5983111"/>
          </a:xfrm>
        </p:spPr>
        <p:txBody>
          <a:bodyPr/>
          <a:lstStyle/>
          <a:p>
            <a:pPr marL="0" indent="0" algn="ctr">
              <a:lnSpc>
                <a:spcPct val="115000"/>
              </a:lnSpc>
              <a:buNone/>
            </a:pPr>
            <a:endParaRPr lang="es-ES" b="1" dirty="0">
              <a:latin typeface="Arial" panose="020B0604020202020204" pitchFamily="34" charset="0"/>
              <a:ea typeface="Calibri" panose="020F0502020204030204" pitchFamily="34" charset="0"/>
            </a:endParaRPr>
          </a:p>
          <a:p>
            <a:pPr marL="0" indent="0" algn="ctr">
              <a:lnSpc>
                <a:spcPct val="115000"/>
              </a:lnSpc>
              <a:buNone/>
            </a:pPr>
            <a:r>
              <a:rPr lang="es-ES" sz="4000" b="1" i="1" dirty="0">
                <a:latin typeface="Arial" panose="020B0604020202020204" pitchFamily="34" charset="0"/>
                <a:ea typeface="Calibri" panose="020F0502020204030204" pitchFamily="34" charset="0"/>
                <a:cs typeface="Arial" panose="020B0604020202020204" pitchFamily="34" charset="0"/>
              </a:rPr>
              <a:t>RESOLUCIÓN No. 010</a:t>
            </a:r>
            <a:endParaRPr lang="es-CO" sz="4000" i="1" dirty="0">
              <a:latin typeface="Arial" panose="020B0604020202020204" pitchFamily="34" charset="0"/>
              <a:ea typeface="SimSun" panose="02010600030101010101" pitchFamily="2" charset="-122"/>
              <a:cs typeface="Arial" panose="020B0604020202020204" pitchFamily="34" charset="0"/>
            </a:endParaRPr>
          </a:p>
          <a:p>
            <a:pPr marL="0" indent="0" algn="ctr">
              <a:lnSpc>
                <a:spcPct val="115000"/>
              </a:lnSpc>
              <a:buNone/>
            </a:pPr>
            <a:r>
              <a:rPr lang="es-ES" i="1" dirty="0">
                <a:latin typeface="Arial" panose="020B0604020202020204" pitchFamily="34" charset="0"/>
                <a:ea typeface="Calibri" panose="020F0502020204030204" pitchFamily="34" charset="0"/>
                <a:cs typeface="Arial" panose="020B0604020202020204" pitchFamily="34" charset="0"/>
              </a:rPr>
              <a:t>(4 de enero de 2022) </a:t>
            </a:r>
            <a:endParaRPr lang="es-CO" sz="2000" i="1" dirty="0">
              <a:latin typeface="Arial" panose="020B0604020202020204" pitchFamily="34" charset="0"/>
              <a:ea typeface="SimSun" panose="02010600030101010101" pitchFamily="2" charset="-122"/>
              <a:cs typeface="Arial" panose="020B0604020202020204" pitchFamily="34" charset="0"/>
            </a:endParaRPr>
          </a:p>
          <a:p>
            <a:pPr marL="0" indent="0" algn="just">
              <a:lnSpc>
                <a:spcPct val="115000"/>
              </a:lnSpc>
              <a:buNone/>
            </a:pPr>
            <a:r>
              <a:rPr lang="es-ES" sz="1100" b="1" i="1" dirty="0">
                <a:latin typeface="Arial" panose="020B0604020202020204" pitchFamily="34" charset="0"/>
                <a:ea typeface="Calibri" panose="020F0502020204030204" pitchFamily="34" charset="0"/>
                <a:cs typeface="Arial" panose="020B0604020202020204" pitchFamily="34" charset="0"/>
              </a:rPr>
              <a:t> </a:t>
            </a:r>
            <a:endParaRPr lang="es-CO" sz="2000" i="1" dirty="0">
              <a:latin typeface="Arial" panose="020B0604020202020204" pitchFamily="34" charset="0"/>
              <a:ea typeface="SimSun" panose="02010600030101010101" pitchFamily="2" charset="-122"/>
              <a:cs typeface="Arial" panose="020B0604020202020204" pitchFamily="34" charset="0"/>
            </a:endParaRPr>
          </a:p>
          <a:p>
            <a:pPr marL="0" indent="0" algn="just">
              <a:lnSpc>
                <a:spcPct val="115000"/>
              </a:lnSpc>
              <a:spcAft>
                <a:spcPts val="600"/>
              </a:spcAft>
              <a:buNone/>
            </a:pPr>
            <a:endParaRPr lang="es-ES" b="1" i="1" dirty="0">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200000"/>
              </a:lnSpc>
              <a:spcAft>
                <a:spcPts val="600"/>
              </a:spcAft>
              <a:buNone/>
            </a:pPr>
            <a:r>
              <a:rPr lang="es-ES" b="1" i="1" dirty="0">
                <a:latin typeface="Arial" panose="020B0604020202020204" pitchFamily="34" charset="0"/>
                <a:ea typeface="Times New Roman" panose="02020603050405020304" pitchFamily="18" charset="0"/>
                <a:cs typeface="Arial" panose="020B0604020202020204" pitchFamily="34" charset="0"/>
              </a:rPr>
              <a:t>“POR MEDIO DE LA CUAL SE APRUEBA EL MANUAL DEL MODELO ESTÁNDAR DE CONTROL INTERNO – MECI, Y EL CRONOGRAMA DE AUDITORÍA, EL CUAL HACE PARTE DEL MODELO INTEGRADO DE PLANEACION Y GESTIÓN – MIPG, DE LA EMPRESA SOCIAL DEL ESTADO - HOSPITAL SAN JUAN DE DIOS DEL MUNICIPIO DE TITIRIBÍ – ANTIOQUIA, PARA LA VIGENCIA DEL AÑO 2022”</a:t>
            </a:r>
            <a:endParaRPr lang="es-CO" sz="2000" b="1" i="1" dirty="0">
              <a:latin typeface="Arial" panose="020B0604020202020204" pitchFamily="34" charset="0"/>
              <a:ea typeface="SimSun" panose="02010600030101010101" pitchFamily="2" charset="-122"/>
              <a:cs typeface="Arial" panose="020B0604020202020204" pitchFamily="34" charset="0"/>
            </a:endParaRPr>
          </a:p>
          <a:p>
            <a:endParaRPr lang="es-CO" dirty="0"/>
          </a:p>
        </p:txBody>
      </p:sp>
    </p:spTree>
    <p:extLst>
      <p:ext uri="{BB962C8B-B14F-4D97-AF65-F5344CB8AC3E}">
        <p14:creationId xmlns:p14="http://schemas.microsoft.com/office/powerpoint/2010/main" val="31183738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035938-B9BE-4FE9-B678-6AF366E03BF5}"/>
              </a:ext>
            </a:extLst>
          </p:cNvPr>
          <p:cNvSpPr>
            <a:spLocks noGrp="1"/>
          </p:cNvSpPr>
          <p:nvPr>
            <p:ph type="title"/>
          </p:nvPr>
        </p:nvSpPr>
        <p:spPr>
          <a:xfrm>
            <a:off x="677334" y="609600"/>
            <a:ext cx="10848622" cy="1320800"/>
          </a:xfrm>
        </p:spPr>
        <p:txBody>
          <a:bodyPr>
            <a:normAutofit/>
          </a:bodyPr>
          <a:lstStyle/>
          <a:p>
            <a:pPr algn="ctr"/>
            <a:r>
              <a:rPr lang="es-CO" sz="4000" b="1" i="1" dirty="0">
                <a:solidFill>
                  <a:schemeClr val="tx1"/>
                </a:solidFill>
                <a:latin typeface="Arial" panose="020B0604020202020204" pitchFamily="34" charset="0"/>
                <a:cs typeface="Arial" panose="020B0604020202020204" pitchFamily="34" charset="0"/>
              </a:rPr>
              <a:t>QUE ES CONTROL INTERNO?</a:t>
            </a:r>
          </a:p>
        </p:txBody>
      </p:sp>
      <p:sp>
        <p:nvSpPr>
          <p:cNvPr id="3" name="Marcador de contenido 2">
            <a:extLst>
              <a:ext uri="{FF2B5EF4-FFF2-40B4-BE49-F238E27FC236}">
                <a16:creationId xmlns:a16="http://schemas.microsoft.com/office/drawing/2014/main" id="{BA9E1D01-A44E-4532-B5D0-3EEF15E656EC}"/>
              </a:ext>
            </a:extLst>
          </p:cNvPr>
          <p:cNvSpPr>
            <a:spLocks noGrp="1"/>
          </p:cNvSpPr>
          <p:nvPr>
            <p:ph idx="1"/>
          </p:nvPr>
        </p:nvSpPr>
        <p:spPr>
          <a:xfrm>
            <a:off x="677334" y="1704622"/>
            <a:ext cx="11209866" cy="4775199"/>
          </a:xfrm>
        </p:spPr>
        <p:txBody>
          <a:bodyPr>
            <a:normAutofit/>
          </a:bodyPr>
          <a:lstStyle/>
          <a:p>
            <a:pPr marL="0" indent="0" algn="just">
              <a:lnSpc>
                <a:spcPct val="200000"/>
              </a:lnSpc>
              <a:buNone/>
            </a:pPr>
            <a:r>
              <a:rPr lang="es-CO" sz="2000" i="1" dirty="0">
                <a:solidFill>
                  <a:srgbClr val="000000"/>
                </a:solidFill>
                <a:latin typeface="Arial" panose="020B0604020202020204" pitchFamily="34" charset="0"/>
                <a:ea typeface="Calibri" panose="020F0502020204030204" pitchFamily="34" charset="0"/>
              </a:rPr>
              <a:t>“Se entiende por Control Interno el sistema integrado por el esquema de organización y el conjunto de las reglas, acciones, planes, métodos, principios, procedimientos y mecanismos de verificación y evaluación adoptados por una entidad, con el fin de procurar que todas las actividades, operaciones y actuaciones, así como la administración de la información y los recursos, se realicen de acuerdo con las normas constitucionales y legales vigentes dentro de las políticas trazadas por la dirección y en atención a las metas u objetivos previstos”. Artículo 1 de la Ley 87 de 1.993. </a:t>
            </a:r>
          </a:p>
          <a:p>
            <a:endParaRPr lang="es-CO" dirty="0"/>
          </a:p>
        </p:txBody>
      </p:sp>
    </p:spTree>
    <p:extLst>
      <p:ext uri="{BB962C8B-B14F-4D97-AF65-F5344CB8AC3E}">
        <p14:creationId xmlns:p14="http://schemas.microsoft.com/office/powerpoint/2010/main" val="1787551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0D9E89-4E70-4E0A-82D2-4FFFDAEF7F3B}"/>
              </a:ext>
            </a:extLst>
          </p:cNvPr>
          <p:cNvSpPr>
            <a:spLocks noGrp="1"/>
          </p:cNvSpPr>
          <p:nvPr>
            <p:ph type="title"/>
          </p:nvPr>
        </p:nvSpPr>
        <p:spPr>
          <a:xfrm>
            <a:off x="677334" y="609600"/>
            <a:ext cx="11006666" cy="1320800"/>
          </a:xfrm>
        </p:spPr>
        <p:txBody>
          <a:bodyPr>
            <a:normAutofit/>
          </a:bodyPr>
          <a:lstStyle/>
          <a:p>
            <a:pPr algn="ctr"/>
            <a:r>
              <a:rPr lang="es-ES" sz="4000" b="1" i="1" dirty="0">
                <a:solidFill>
                  <a:prstClr val="black">
                    <a:lumMod val="75000"/>
                    <a:lumOff val="25000"/>
                  </a:prstClr>
                </a:solidFill>
                <a:latin typeface="Arial" panose="020B0604020202020204" pitchFamily="34" charset="0"/>
                <a:ea typeface="Times New Roman" panose="02020603050405020304" pitchFamily="18" charset="0"/>
                <a:cs typeface="+mn-cs"/>
              </a:rPr>
              <a:t>OBJETIVO GENERAL</a:t>
            </a:r>
            <a:endParaRPr lang="es-CO" sz="4000" i="1" dirty="0"/>
          </a:p>
        </p:txBody>
      </p:sp>
      <p:sp>
        <p:nvSpPr>
          <p:cNvPr id="3" name="Marcador de contenido 2">
            <a:extLst>
              <a:ext uri="{FF2B5EF4-FFF2-40B4-BE49-F238E27FC236}">
                <a16:creationId xmlns:a16="http://schemas.microsoft.com/office/drawing/2014/main" id="{97D16C07-926E-46A9-BD1E-9D92094951AF}"/>
              </a:ext>
            </a:extLst>
          </p:cNvPr>
          <p:cNvSpPr>
            <a:spLocks noGrp="1"/>
          </p:cNvSpPr>
          <p:nvPr>
            <p:ph idx="1"/>
          </p:nvPr>
        </p:nvSpPr>
        <p:spPr>
          <a:xfrm>
            <a:off x="496711" y="2160589"/>
            <a:ext cx="11480799" cy="3880773"/>
          </a:xfrm>
        </p:spPr>
        <p:txBody>
          <a:bodyPr>
            <a:normAutofit/>
          </a:bodyPr>
          <a:lstStyle/>
          <a:p>
            <a:pPr marL="0" indent="0" algn="just">
              <a:lnSpc>
                <a:spcPct val="200000"/>
              </a:lnSpc>
              <a:buNone/>
            </a:pPr>
            <a:r>
              <a:rPr lang="es-ES" sz="2400" i="1" dirty="0">
                <a:latin typeface="Arial" panose="020B0604020202020204" pitchFamily="34" charset="0"/>
                <a:ea typeface="SimSun" panose="02010600030101010101" pitchFamily="2" charset="-122"/>
                <a:cs typeface="Arial" panose="020B0604020202020204" pitchFamily="34" charset="0"/>
              </a:rPr>
              <a:t>Atendiendo no solo a la filosofía propia del Sistema de Control Interno, sino a los principios constitucionales que deben caracterizar a la administración pública, el diseño y desarrollo del Sistema de Control Interno tiene como objetivo fundamental: ayudar a la administración, dirección o gerencia al mejor y eficaz desempeño de sus funciones.</a:t>
            </a:r>
            <a:endParaRPr lang="es-CO" sz="2400" i="1" dirty="0">
              <a:latin typeface="Arial" panose="020B0604020202020204" pitchFamily="34" charset="0"/>
              <a:ea typeface="SimSun" panose="02010600030101010101" pitchFamily="2" charset="-122"/>
              <a:cs typeface="Arial" panose="020B0604020202020204" pitchFamily="34" charset="0"/>
            </a:endParaRPr>
          </a:p>
          <a:p>
            <a:endParaRPr lang="es-CO" dirty="0"/>
          </a:p>
        </p:txBody>
      </p:sp>
    </p:spTree>
    <p:extLst>
      <p:ext uri="{BB962C8B-B14F-4D97-AF65-F5344CB8AC3E}">
        <p14:creationId xmlns:p14="http://schemas.microsoft.com/office/powerpoint/2010/main" val="158418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7DFC06-755F-491F-8013-C12EFEF6CA31}"/>
              </a:ext>
            </a:extLst>
          </p:cNvPr>
          <p:cNvSpPr>
            <a:spLocks noGrp="1"/>
          </p:cNvSpPr>
          <p:nvPr>
            <p:ph type="title"/>
          </p:nvPr>
        </p:nvSpPr>
        <p:spPr>
          <a:xfrm>
            <a:off x="677334" y="609600"/>
            <a:ext cx="11175998" cy="1320800"/>
          </a:xfrm>
        </p:spPr>
        <p:txBody>
          <a:bodyPr>
            <a:normAutofit/>
          </a:bodyPr>
          <a:lstStyle/>
          <a:p>
            <a:pPr algn="ctr"/>
            <a:r>
              <a:rPr lang="es-ES" sz="4000" b="1" i="1" dirty="0">
                <a:solidFill>
                  <a:prstClr val="black">
                    <a:lumMod val="75000"/>
                    <a:lumOff val="25000"/>
                  </a:prstClr>
                </a:solidFill>
                <a:latin typeface="Arial" panose="020B0604020202020204" pitchFamily="34" charset="0"/>
                <a:ea typeface="Times New Roman" panose="02020603050405020304" pitchFamily="18" charset="0"/>
                <a:cs typeface="+mn-cs"/>
              </a:rPr>
              <a:t>ENFOQUE Y/O ALCANCE</a:t>
            </a:r>
            <a:endParaRPr lang="es-CO" sz="4000" i="1" dirty="0"/>
          </a:p>
        </p:txBody>
      </p:sp>
      <p:sp>
        <p:nvSpPr>
          <p:cNvPr id="3" name="Marcador de contenido 2">
            <a:extLst>
              <a:ext uri="{FF2B5EF4-FFF2-40B4-BE49-F238E27FC236}">
                <a16:creationId xmlns:a16="http://schemas.microsoft.com/office/drawing/2014/main" id="{CEF0C82A-0763-429C-BEB1-A01BCE53A882}"/>
              </a:ext>
            </a:extLst>
          </p:cNvPr>
          <p:cNvSpPr>
            <a:spLocks noGrp="1"/>
          </p:cNvSpPr>
          <p:nvPr>
            <p:ph idx="1"/>
          </p:nvPr>
        </p:nvSpPr>
        <p:spPr>
          <a:xfrm>
            <a:off x="270933" y="1715911"/>
            <a:ext cx="11582399" cy="4325451"/>
          </a:xfrm>
        </p:spPr>
        <p:txBody>
          <a:bodyPr>
            <a:normAutofit/>
          </a:bodyPr>
          <a:lstStyle/>
          <a:p>
            <a:pPr marL="0" indent="0" algn="just">
              <a:lnSpc>
                <a:spcPct val="200000"/>
              </a:lnSpc>
              <a:buNone/>
            </a:pPr>
            <a:r>
              <a:rPr lang="es-CO" sz="2400" i="1" dirty="0">
                <a:solidFill>
                  <a:srgbClr val="120E0F"/>
                </a:solidFill>
                <a:latin typeface="Arial" panose="020B0604020202020204" pitchFamily="34" charset="0"/>
                <a:ea typeface="Calibri" panose="020F0502020204030204" pitchFamily="34" charset="0"/>
                <a:cs typeface="Arial" panose="020B0604020202020204" pitchFamily="34" charset="0"/>
              </a:rPr>
              <a:t>El enfoque de Control Interno de la Empresa Social del Estado, va encaminado a todos los procesos administrativos, sus interacciones, puntos de control y demás, que permitan ejecutar los objetivos y metas institucionales de manera adecuada, en términos de la eficiencia, eficacia y efectivad de los recursos invertidos frente a los resultados e impactos obtenidos.</a:t>
            </a:r>
            <a:endParaRPr lang="es-CO" sz="2400" i="1" dirty="0">
              <a:latin typeface="Arial" panose="020B0604020202020204" pitchFamily="34" charset="0"/>
              <a:ea typeface="SimSun" panose="02010600030101010101" pitchFamily="2" charset="-122"/>
              <a:cs typeface="Arial" panose="020B0604020202020204" pitchFamily="34" charset="0"/>
            </a:endParaRPr>
          </a:p>
          <a:p>
            <a:endParaRPr lang="es-CO" dirty="0"/>
          </a:p>
        </p:txBody>
      </p:sp>
    </p:spTree>
    <p:extLst>
      <p:ext uri="{BB962C8B-B14F-4D97-AF65-F5344CB8AC3E}">
        <p14:creationId xmlns:p14="http://schemas.microsoft.com/office/powerpoint/2010/main" val="39856082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a:extLst>
              <a:ext uri="{FF2B5EF4-FFF2-40B4-BE49-F238E27FC236}">
                <a16:creationId xmlns:a16="http://schemas.microsoft.com/office/drawing/2014/main" id="{456EDA82-4E41-4FD8-BDAD-A73AB63F4FC4}"/>
              </a:ext>
            </a:extLst>
          </p:cNvPr>
          <p:cNvGraphicFramePr>
            <a:graphicFrameLocks noChangeAspect="1"/>
          </p:cNvGraphicFramePr>
          <p:nvPr>
            <p:extLst>
              <p:ext uri="{D42A27DB-BD31-4B8C-83A1-F6EECF244321}">
                <p14:modId xmlns:p14="http://schemas.microsoft.com/office/powerpoint/2010/main" val="2660873397"/>
              </p:ext>
            </p:extLst>
          </p:nvPr>
        </p:nvGraphicFramePr>
        <p:xfrm>
          <a:off x="234760" y="339328"/>
          <a:ext cx="11686307" cy="6196939"/>
        </p:xfrm>
        <a:graphic>
          <a:graphicData uri="http://schemas.openxmlformats.org/presentationml/2006/ole">
            <mc:AlternateContent xmlns:mc="http://schemas.openxmlformats.org/markup-compatibility/2006">
              <mc:Choice xmlns:v="urn:schemas-microsoft-com:vml" Requires="v">
                <p:oleObj name="Worksheet" r:id="rId2" imgW="14744707" imgH="7820076" progId="Excel.Sheet.12">
                  <p:embed/>
                </p:oleObj>
              </mc:Choice>
              <mc:Fallback>
                <p:oleObj name="Worksheet" r:id="rId2" imgW="14744707" imgH="7820076" progId="Excel.Sheet.12">
                  <p:embed/>
                  <p:pic>
                    <p:nvPicPr>
                      <p:cNvPr id="4" name="Objeto 3">
                        <a:extLst>
                          <a:ext uri="{FF2B5EF4-FFF2-40B4-BE49-F238E27FC236}">
                            <a16:creationId xmlns:a16="http://schemas.microsoft.com/office/drawing/2014/main" id="{456EDA82-4E41-4FD8-BDAD-A73AB63F4FC4}"/>
                          </a:ext>
                        </a:extLst>
                      </p:cNvPr>
                      <p:cNvPicPr/>
                      <p:nvPr/>
                    </p:nvPicPr>
                    <p:blipFill>
                      <a:blip r:embed="rId3"/>
                      <a:stretch>
                        <a:fillRect/>
                      </a:stretch>
                    </p:blipFill>
                    <p:spPr>
                      <a:xfrm>
                        <a:off x="234760" y="339328"/>
                        <a:ext cx="11686307" cy="6196939"/>
                      </a:xfrm>
                      <a:prstGeom prst="rect">
                        <a:avLst/>
                      </a:prstGeom>
                      <a:ln w="41275">
                        <a:solidFill>
                          <a:srgbClr val="1B7CD5"/>
                        </a:solidFill>
                      </a:ln>
                    </p:spPr>
                  </p:pic>
                </p:oleObj>
              </mc:Fallback>
            </mc:AlternateContent>
          </a:graphicData>
        </a:graphic>
      </p:graphicFrame>
    </p:spTree>
    <p:extLst>
      <p:ext uri="{BB962C8B-B14F-4D97-AF65-F5344CB8AC3E}">
        <p14:creationId xmlns:p14="http://schemas.microsoft.com/office/powerpoint/2010/main" val="1966513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a:extLst>
              <a:ext uri="{FF2B5EF4-FFF2-40B4-BE49-F238E27FC236}">
                <a16:creationId xmlns:a16="http://schemas.microsoft.com/office/drawing/2014/main" id="{C29B372A-87CC-42D9-B8F5-64D60405BACE}"/>
              </a:ext>
            </a:extLst>
          </p:cNvPr>
          <p:cNvGraphicFramePr>
            <a:graphicFrameLocks noChangeAspect="1"/>
          </p:cNvGraphicFramePr>
          <p:nvPr>
            <p:extLst>
              <p:ext uri="{D42A27DB-BD31-4B8C-83A1-F6EECF244321}">
                <p14:modId xmlns:p14="http://schemas.microsoft.com/office/powerpoint/2010/main" val="888085917"/>
              </p:ext>
            </p:extLst>
          </p:nvPr>
        </p:nvGraphicFramePr>
        <p:xfrm>
          <a:off x="259644" y="213236"/>
          <a:ext cx="11751734" cy="6385415"/>
        </p:xfrm>
        <a:graphic>
          <a:graphicData uri="http://schemas.openxmlformats.org/presentationml/2006/ole">
            <mc:AlternateContent xmlns:mc="http://schemas.openxmlformats.org/markup-compatibility/2006">
              <mc:Choice xmlns:v="urn:schemas-microsoft-com:vml" Requires="v">
                <p:oleObj name="Worksheet" r:id="rId2" imgW="14392269" imgH="7820076" progId="Excel.Sheet.12">
                  <p:embed/>
                </p:oleObj>
              </mc:Choice>
              <mc:Fallback>
                <p:oleObj name="Worksheet" r:id="rId2" imgW="14392269" imgH="7820076" progId="Excel.Sheet.12">
                  <p:embed/>
                  <p:pic>
                    <p:nvPicPr>
                      <p:cNvPr id="4" name="Objeto 3">
                        <a:extLst>
                          <a:ext uri="{FF2B5EF4-FFF2-40B4-BE49-F238E27FC236}">
                            <a16:creationId xmlns:a16="http://schemas.microsoft.com/office/drawing/2014/main" id="{C29B372A-87CC-42D9-B8F5-64D60405BACE}"/>
                          </a:ext>
                        </a:extLst>
                      </p:cNvPr>
                      <p:cNvPicPr/>
                      <p:nvPr/>
                    </p:nvPicPr>
                    <p:blipFill>
                      <a:blip r:embed="rId3"/>
                      <a:stretch>
                        <a:fillRect/>
                      </a:stretch>
                    </p:blipFill>
                    <p:spPr>
                      <a:xfrm>
                        <a:off x="259644" y="213236"/>
                        <a:ext cx="11751734" cy="6385415"/>
                      </a:xfrm>
                      <a:prstGeom prst="rect">
                        <a:avLst/>
                      </a:prstGeom>
                      <a:ln w="41275">
                        <a:solidFill>
                          <a:srgbClr val="1B7CD5"/>
                        </a:solidFill>
                      </a:ln>
                    </p:spPr>
                  </p:pic>
                </p:oleObj>
              </mc:Fallback>
            </mc:AlternateContent>
          </a:graphicData>
        </a:graphic>
      </p:graphicFrame>
    </p:spTree>
    <p:extLst>
      <p:ext uri="{BB962C8B-B14F-4D97-AF65-F5344CB8AC3E}">
        <p14:creationId xmlns:p14="http://schemas.microsoft.com/office/powerpoint/2010/main" val="1350440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0105280-7CC4-4709-9AA0-511B4EC44940}"/>
              </a:ext>
            </a:extLst>
          </p:cNvPr>
          <p:cNvSpPr>
            <a:spLocks noGrp="1"/>
          </p:cNvSpPr>
          <p:nvPr>
            <p:ph idx="1"/>
          </p:nvPr>
        </p:nvSpPr>
        <p:spPr>
          <a:xfrm>
            <a:off x="349957" y="417689"/>
            <a:ext cx="11367910" cy="5983111"/>
          </a:xfrm>
        </p:spPr>
        <p:txBody>
          <a:bodyPr/>
          <a:lstStyle/>
          <a:p>
            <a:pPr marL="0" indent="0" algn="ctr">
              <a:lnSpc>
                <a:spcPct val="115000"/>
              </a:lnSpc>
              <a:buNone/>
            </a:pPr>
            <a:endParaRPr lang="es-ES" b="1" dirty="0">
              <a:latin typeface="Arial" panose="020B0604020202020204" pitchFamily="34" charset="0"/>
              <a:ea typeface="SimSun" panose="02010600030101010101" pitchFamily="2" charset="-122"/>
            </a:endParaRPr>
          </a:p>
          <a:p>
            <a:pPr marL="0" indent="0" algn="ctr">
              <a:lnSpc>
                <a:spcPct val="115000"/>
              </a:lnSpc>
              <a:buNone/>
            </a:pPr>
            <a:endParaRPr lang="es-ES" sz="2000" b="1" i="1" dirty="0">
              <a:latin typeface="Arial" panose="020B0604020202020204" pitchFamily="34" charset="0"/>
              <a:ea typeface="SimSun" panose="02010600030101010101" pitchFamily="2" charset="-122"/>
              <a:cs typeface="Arial" panose="020B0604020202020204" pitchFamily="34" charset="0"/>
            </a:endParaRPr>
          </a:p>
          <a:p>
            <a:pPr marL="0" indent="0" algn="ctr">
              <a:lnSpc>
                <a:spcPct val="115000"/>
              </a:lnSpc>
              <a:buNone/>
            </a:pPr>
            <a:endParaRPr lang="es-ES" sz="2000" b="1" i="1" dirty="0">
              <a:latin typeface="Arial" panose="020B0604020202020204" pitchFamily="34" charset="0"/>
              <a:ea typeface="SimSun" panose="02010600030101010101" pitchFamily="2" charset="-122"/>
              <a:cs typeface="Arial" panose="020B0604020202020204" pitchFamily="34" charset="0"/>
            </a:endParaRPr>
          </a:p>
          <a:p>
            <a:pPr marL="0" indent="0" algn="ctr">
              <a:lnSpc>
                <a:spcPct val="115000"/>
              </a:lnSpc>
              <a:buNone/>
            </a:pPr>
            <a:endParaRPr lang="es-ES" sz="2000" b="1" i="1" dirty="0">
              <a:latin typeface="Arial" panose="020B0604020202020204" pitchFamily="34" charset="0"/>
              <a:ea typeface="SimSun" panose="02010600030101010101" pitchFamily="2" charset="-122"/>
              <a:cs typeface="Arial" panose="020B0604020202020204" pitchFamily="34" charset="0"/>
            </a:endParaRPr>
          </a:p>
          <a:p>
            <a:pPr marL="0" indent="0" algn="ctr">
              <a:lnSpc>
                <a:spcPct val="115000"/>
              </a:lnSpc>
              <a:buNone/>
            </a:pPr>
            <a:r>
              <a:rPr lang="es-ES" sz="6000" b="1" i="1" dirty="0">
                <a:latin typeface="Arial" panose="020B0604020202020204" pitchFamily="34" charset="0"/>
                <a:ea typeface="SimSun" panose="02010600030101010101" pitchFamily="2" charset="-122"/>
                <a:cs typeface="Arial" panose="020B0604020202020204" pitchFamily="34" charset="0"/>
              </a:rPr>
              <a:t>MUCHAS GRACIAS</a:t>
            </a:r>
            <a:endParaRPr lang="es-CO" sz="6000" b="1" i="1" dirty="0">
              <a:latin typeface="Arial" panose="020B0604020202020204" pitchFamily="34" charset="0"/>
              <a:ea typeface="SimSun" panose="02010600030101010101" pitchFamily="2" charset="-122"/>
              <a:cs typeface="Arial" panose="020B0604020202020204" pitchFamily="34" charset="0"/>
            </a:endParaRPr>
          </a:p>
          <a:p>
            <a:endParaRPr lang="es-CO" dirty="0"/>
          </a:p>
        </p:txBody>
      </p:sp>
    </p:spTree>
    <p:extLst>
      <p:ext uri="{BB962C8B-B14F-4D97-AF65-F5344CB8AC3E}">
        <p14:creationId xmlns:p14="http://schemas.microsoft.com/office/powerpoint/2010/main" val="892360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C2AC741-0BD7-4982-A1E4-175DD1DBF033}"/>
              </a:ext>
            </a:extLst>
          </p:cNvPr>
          <p:cNvSpPr/>
          <p:nvPr/>
        </p:nvSpPr>
        <p:spPr>
          <a:xfrm>
            <a:off x="361244" y="316089"/>
            <a:ext cx="11379200" cy="1415772"/>
          </a:xfrm>
          <a:prstGeom prst="rect">
            <a:avLst/>
          </a:prstGeom>
          <a:noFill/>
        </p:spPr>
        <p:txBody>
          <a:bodyPr wrap="square" lIns="91440" tIns="45720" rIns="91440" bIns="4572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32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rebuchet MS" panose="020B0603020202020204"/>
              <a:ea typeface="+mn-ea"/>
              <a:cs typeface="+mn-cs"/>
            </a:endParaRPr>
          </a:p>
        </p:txBody>
      </p:sp>
      <p:sp>
        <p:nvSpPr>
          <p:cNvPr id="4" name="CuadroTexto 3">
            <a:extLst>
              <a:ext uri="{FF2B5EF4-FFF2-40B4-BE49-F238E27FC236}">
                <a16:creationId xmlns:a16="http://schemas.microsoft.com/office/drawing/2014/main" id="{27D91275-27F6-4C86-9CDE-96D2E3AA9CA1}"/>
              </a:ext>
            </a:extLst>
          </p:cNvPr>
          <p:cNvSpPr txBox="1"/>
          <p:nvPr/>
        </p:nvSpPr>
        <p:spPr>
          <a:xfrm>
            <a:off x="451556" y="191911"/>
            <a:ext cx="11514666" cy="8309967"/>
          </a:xfrm>
          <a:prstGeom prst="rect">
            <a:avLst/>
          </a:prstGeom>
          <a:noFill/>
          <a:ln>
            <a:noFill/>
          </a:ln>
        </p:spPr>
        <p:txBody>
          <a:bodyPr wrap="square">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24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r>
              <a:rPr lang="es-CO" sz="4000" b="1" i="1" dirty="0">
                <a:solidFill>
                  <a:srgbClr val="003300"/>
                </a:solidFill>
                <a:latin typeface="Arial" panose="020B0604020202020204" pitchFamily="34" charset="0"/>
                <a:cs typeface="Arial" panose="020B0604020202020204" pitchFamily="34" charset="0"/>
              </a:rPr>
              <a:t>NORMA TECNICA DE CALIDAD PARA EL </a:t>
            </a:r>
          </a:p>
          <a:p>
            <a:pPr marL="0" marR="0" lvl="0" indent="0" algn="ctr" defTabSz="342900" rtl="0" eaLnBrk="1" fontAlgn="auto" latinLnBrk="0" hangingPunct="1">
              <a:lnSpc>
                <a:spcPct val="100000"/>
              </a:lnSpc>
              <a:spcBef>
                <a:spcPts val="0"/>
              </a:spcBef>
              <a:spcAft>
                <a:spcPts val="0"/>
              </a:spcAft>
              <a:buClrTx/>
              <a:buSzTx/>
              <a:buFontTx/>
              <a:buNone/>
              <a:tabLst/>
              <a:defRPr/>
            </a:pPr>
            <a:endParaRPr lang="es-CO" sz="4000" b="1" i="1" dirty="0">
              <a:solidFill>
                <a:srgbClr val="003300"/>
              </a:solidFill>
              <a:latin typeface="Arial" panose="020B0604020202020204" pitchFamily="34" charset="0"/>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r>
              <a:rPr lang="es-CO" sz="4000" b="1" i="1" dirty="0">
                <a:solidFill>
                  <a:srgbClr val="003300"/>
                </a:solidFill>
                <a:latin typeface="Arial" panose="020B0604020202020204" pitchFamily="34" charset="0"/>
                <a:cs typeface="Arial" panose="020B0604020202020204" pitchFamily="34" charset="0"/>
              </a:rPr>
              <a:t>SECTOR SALUD – NTCGP</a:t>
            </a:r>
          </a:p>
          <a:p>
            <a:pPr marL="0" marR="0" lvl="0" indent="0" algn="ctr" defTabSz="342900" rtl="0" eaLnBrk="1" fontAlgn="auto" latinLnBrk="0" hangingPunct="1">
              <a:lnSpc>
                <a:spcPct val="100000"/>
              </a:lnSpc>
              <a:spcBef>
                <a:spcPts val="0"/>
              </a:spcBef>
              <a:spcAft>
                <a:spcPts val="0"/>
              </a:spcAft>
              <a:buClrTx/>
              <a:buSzTx/>
              <a:buFontTx/>
              <a:buNone/>
              <a:tabLst/>
              <a:defRPr/>
            </a:pPr>
            <a:endParaRPr lang="es-CO" sz="4000" b="1" i="1" dirty="0">
              <a:solidFill>
                <a:srgbClr val="003300"/>
              </a:solidFill>
              <a:latin typeface="Arial" panose="020B0604020202020204" pitchFamily="34" charset="0"/>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r>
              <a:rPr lang="es-CO" sz="4000" b="1" i="1" dirty="0">
                <a:solidFill>
                  <a:srgbClr val="003300"/>
                </a:solidFill>
                <a:latin typeface="Arial" panose="020B0604020202020204" pitchFamily="34" charset="0"/>
                <a:cs typeface="Arial" panose="020B0604020202020204" pitchFamily="34" charset="0"/>
              </a:rPr>
              <a:t>SISTEMA OBLIGATORIO DE GARANTIA DE LA </a:t>
            </a:r>
          </a:p>
          <a:p>
            <a:pPr marL="0" marR="0" lvl="0" indent="0" algn="ctr" defTabSz="342900" rtl="0" eaLnBrk="1" fontAlgn="auto" latinLnBrk="0" hangingPunct="1">
              <a:lnSpc>
                <a:spcPct val="100000"/>
              </a:lnSpc>
              <a:spcBef>
                <a:spcPts val="0"/>
              </a:spcBef>
              <a:spcAft>
                <a:spcPts val="0"/>
              </a:spcAft>
              <a:buClrTx/>
              <a:buSzTx/>
              <a:buFontTx/>
              <a:buNone/>
              <a:tabLst/>
              <a:defRPr/>
            </a:pPr>
            <a:endParaRPr lang="es-CO" sz="4000" b="1" i="1" dirty="0">
              <a:solidFill>
                <a:srgbClr val="003300"/>
              </a:solidFill>
              <a:latin typeface="Arial" panose="020B0604020202020204" pitchFamily="34" charset="0"/>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r>
              <a:rPr lang="es-CO" sz="4000" b="1" i="1" dirty="0">
                <a:solidFill>
                  <a:srgbClr val="003300"/>
                </a:solidFill>
                <a:latin typeface="Arial" panose="020B0604020202020204" pitchFamily="34" charset="0"/>
                <a:cs typeface="Arial" panose="020B0604020202020204" pitchFamily="34" charset="0"/>
              </a:rPr>
              <a:t>CALIDAD EN SALUD - SOGCS</a:t>
            </a:r>
          </a:p>
          <a:p>
            <a:pPr marL="0" marR="0" lvl="0" indent="0" algn="ctr" defTabSz="342900" rtl="0" eaLnBrk="1" fontAlgn="auto" latinLnBrk="0" hangingPunct="1">
              <a:lnSpc>
                <a:spcPct val="100000"/>
              </a:lnSpc>
              <a:spcBef>
                <a:spcPts val="0"/>
              </a:spcBef>
              <a:spcAft>
                <a:spcPts val="0"/>
              </a:spcAft>
              <a:buClrTx/>
              <a:buSzTx/>
              <a:buFontTx/>
              <a:buNone/>
              <a:tabLst/>
              <a:defRPr/>
            </a:pPr>
            <a:endParaRPr lang="es-CO" sz="3600" b="1" dirty="0">
              <a:solidFill>
                <a:srgbClr val="003300"/>
              </a:solidFill>
              <a:latin typeface="Arial" panose="020B0604020202020204" pitchFamily="34" charset="0"/>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36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32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just"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711819020"/>
      </p:ext>
    </p:extLst>
  </p:cSld>
  <p:clrMapOvr>
    <a:masterClrMapping/>
  </p:clrMapOvr>
  <p:transition spd="slow">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C2AC741-0BD7-4982-A1E4-175DD1DBF033}"/>
              </a:ext>
            </a:extLst>
          </p:cNvPr>
          <p:cNvSpPr/>
          <p:nvPr/>
        </p:nvSpPr>
        <p:spPr>
          <a:xfrm>
            <a:off x="361244" y="316089"/>
            <a:ext cx="11379200" cy="1415772"/>
          </a:xfrm>
          <a:prstGeom prst="rect">
            <a:avLst/>
          </a:prstGeom>
          <a:noFill/>
        </p:spPr>
        <p:txBody>
          <a:bodyPr wrap="square" lIns="91440" tIns="45720" rIns="91440" bIns="4572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32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rebuchet MS" panose="020B0603020202020204"/>
              <a:ea typeface="+mn-ea"/>
              <a:cs typeface="+mn-cs"/>
            </a:endParaRPr>
          </a:p>
        </p:txBody>
      </p:sp>
      <p:sp>
        <p:nvSpPr>
          <p:cNvPr id="4" name="CuadroTexto 3">
            <a:extLst>
              <a:ext uri="{FF2B5EF4-FFF2-40B4-BE49-F238E27FC236}">
                <a16:creationId xmlns:a16="http://schemas.microsoft.com/office/drawing/2014/main" id="{27D91275-27F6-4C86-9CDE-96D2E3AA9CA1}"/>
              </a:ext>
            </a:extLst>
          </p:cNvPr>
          <p:cNvSpPr txBox="1"/>
          <p:nvPr/>
        </p:nvSpPr>
        <p:spPr>
          <a:xfrm>
            <a:off x="451556" y="191911"/>
            <a:ext cx="11514666" cy="9079409"/>
          </a:xfrm>
          <a:prstGeom prst="rect">
            <a:avLst/>
          </a:prstGeom>
          <a:noFill/>
          <a:ln>
            <a:noFill/>
          </a:ln>
        </p:spPr>
        <p:txBody>
          <a:bodyPr wrap="square">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r>
              <a:rPr lang="es-CO" sz="4000" b="1" i="1" dirty="0">
                <a:solidFill>
                  <a:srgbClr val="003300"/>
                </a:solidFill>
                <a:latin typeface="Arial" panose="020B0604020202020204" pitchFamily="34" charset="0"/>
                <a:cs typeface="Arial" panose="020B0604020202020204" pitchFamily="34" charset="0"/>
              </a:rPr>
              <a:t>SISTEMA OBLIGATORIO DE GARANTIA DE LA </a:t>
            </a:r>
          </a:p>
          <a:p>
            <a:pPr marL="0" marR="0" lvl="0" indent="0" algn="ctr" defTabSz="342900" rtl="0" eaLnBrk="1" fontAlgn="auto" latinLnBrk="0" hangingPunct="1">
              <a:lnSpc>
                <a:spcPct val="100000"/>
              </a:lnSpc>
              <a:spcBef>
                <a:spcPts val="0"/>
              </a:spcBef>
              <a:spcAft>
                <a:spcPts val="0"/>
              </a:spcAft>
              <a:buClrTx/>
              <a:buSzTx/>
              <a:buFontTx/>
              <a:buNone/>
              <a:tabLst/>
              <a:defRPr/>
            </a:pPr>
            <a:endParaRPr lang="es-CO" sz="2000" b="1" i="1" dirty="0">
              <a:solidFill>
                <a:srgbClr val="003300"/>
              </a:solidFill>
              <a:latin typeface="Arial" panose="020B0604020202020204" pitchFamily="34" charset="0"/>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r>
              <a:rPr lang="es-CO" sz="4000" b="1" i="1" dirty="0">
                <a:solidFill>
                  <a:srgbClr val="003300"/>
                </a:solidFill>
                <a:latin typeface="Arial" panose="020B0604020202020204" pitchFamily="34" charset="0"/>
                <a:cs typeface="Arial" panose="020B0604020202020204" pitchFamily="34" charset="0"/>
              </a:rPr>
              <a:t>CALIDAD EN SALUD – SOGCS</a:t>
            </a:r>
          </a:p>
          <a:p>
            <a:pPr marL="0" marR="0" lvl="0" indent="0" algn="ctr" defTabSz="342900" rtl="0" eaLnBrk="1" fontAlgn="auto" latinLnBrk="0" hangingPunct="1">
              <a:lnSpc>
                <a:spcPct val="100000"/>
              </a:lnSpc>
              <a:spcBef>
                <a:spcPts val="0"/>
              </a:spcBef>
              <a:spcAft>
                <a:spcPts val="0"/>
              </a:spcAft>
              <a:buClrTx/>
              <a:buSzTx/>
              <a:buFontTx/>
              <a:buNone/>
              <a:tabLst/>
              <a:defRPr/>
            </a:pPr>
            <a:endParaRPr lang="es-CO" sz="3200" b="1" i="1" dirty="0">
              <a:solidFill>
                <a:srgbClr val="003300"/>
              </a:solidFill>
              <a:latin typeface="Arial" panose="020B0604020202020204" pitchFamily="34" charset="0"/>
              <a:cs typeface="Arial" panose="020B0604020202020204" pitchFamily="34" charset="0"/>
            </a:endParaRPr>
          </a:p>
          <a:p>
            <a:pPr marL="742950" marR="0" lvl="0" indent="-742950" algn="just" defTabSz="342900" rtl="0" eaLnBrk="1" fontAlgn="auto" latinLnBrk="0" hangingPunct="1">
              <a:lnSpc>
                <a:spcPct val="150000"/>
              </a:lnSpc>
              <a:spcBef>
                <a:spcPts val="0"/>
              </a:spcBef>
              <a:spcAft>
                <a:spcPts val="0"/>
              </a:spcAft>
              <a:buClrTx/>
              <a:buSzTx/>
              <a:buFontTx/>
              <a:buAutoNum type="arabicPeriod"/>
              <a:tabLst/>
              <a:defRPr/>
            </a:pPr>
            <a:r>
              <a:rPr lang="es-CO" sz="3200" b="1" i="1" dirty="0">
                <a:solidFill>
                  <a:srgbClr val="003300"/>
                </a:solidFill>
                <a:latin typeface="Arial" panose="020B0604020202020204" pitchFamily="34" charset="0"/>
                <a:cs typeface="Arial" panose="020B0604020202020204" pitchFamily="34" charset="0"/>
              </a:rPr>
              <a:t>Sistema Único de Habilitación – SUH</a:t>
            </a:r>
          </a:p>
          <a:p>
            <a:pPr marL="742950" marR="0" lvl="0" indent="-742950" algn="just" defTabSz="342900" rtl="0" eaLnBrk="1" fontAlgn="auto" latinLnBrk="0" hangingPunct="1">
              <a:lnSpc>
                <a:spcPct val="150000"/>
              </a:lnSpc>
              <a:spcBef>
                <a:spcPts val="0"/>
              </a:spcBef>
              <a:spcAft>
                <a:spcPts val="0"/>
              </a:spcAft>
              <a:buClrTx/>
              <a:buSzTx/>
              <a:buFontTx/>
              <a:buAutoNum type="arabicPeriod"/>
              <a:tabLst/>
              <a:defRPr/>
            </a:pPr>
            <a:r>
              <a:rPr lang="es-CO" sz="3200" b="1" i="1" dirty="0">
                <a:solidFill>
                  <a:srgbClr val="003300"/>
                </a:solidFill>
                <a:latin typeface="Arial" panose="020B0604020202020204" pitchFamily="34" charset="0"/>
                <a:cs typeface="Arial" panose="020B0604020202020204" pitchFamily="34" charset="0"/>
              </a:rPr>
              <a:t>Programa de Auditorías para el Mejoramiento de la Calidad – PAMEC</a:t>
            </a:r>
          </a:p>
          <a:p>
            <a:pPr marL="742950" marR="0" lvl="0" indent="-742950" algn="just" defTabSz="342900" rtl="0" eaLnBrk="1" fontAlgn="auto" latinLnBrk="0" hangingPunct="1">
              <a:lnSpc>
                <a:spcPct val="150000"/>
              </a:lnSpc>
              <a:spcBef>
                <a:spcPts val="0"/>
              </a:spcBef>
              <a:spcAft>
                <a:spcPts val="0"/>
              </a:spcAft>
              <a:buClrTx/>
              <a:buSzTx/>
              <a:buFontTx/>
              <a:buAutoNum type="arabicPeriod"/>
              <a:tabLst/>
              <a:defRPr/>
            </a:pPr>
            <a:r>
              <a:rPr lang="es-CO" sz="3200" b="1" i="1" dirty="0">
                <a:solidFill>
                  <a:srgbClr val="003300"/>
                </a:solidFill>
                <a:latin typeface="Arial" panose="020B0604020202020204" pitchFamily="34" charset="0"/>
                <a:cs typeface="Arial" panose="020B0604020202020204" pitchFamily="34" charset="0"/>
              </a:rPr>
              <a:t>Sistema de Información para la Calidad – SIC</a:t>
            </a:r>
          </a:p>
          <a:p>
            <a:pPr marL="742950" marR="0" lvl="0" indent="-742950" algn="just" defTabSz="342900" rtl="0" eaLnBrk="1" fontAlgn="auto" latinLnBrk="0" hangingPunct="1">
              <a:lnSpc>
                <a:spcPct val="150000"/>
              </a:lnSpc>
              <a:spcBef>
                <a:spcPts val="0"/>
              </a:spcBef>
              <a:spcAft>
                <a:spcPts val="0"/>
              </a:spcAft>
              <a:buClrTx/>
              <a:buSzTx/>
              <a:buFontTx/>
              <a:buAutoNum type="arabicPeriod"/>
              <a:tabLst/>
              <a:defRPr/>
            </a:pPr>
            <a:r>
              <a:rPr lang="es-CO" sz="3200" b="1" i="1" dirty="0">
                <a:solidFill>
                  <a:srgbClr val="003300"/>
                </a:solidFill>
                <a:latin typeface="Arial" panose="020B0604020202020204" pitchFamily="34" charset="0"/>
                <a:cs typeface="Arial" panose="020B0604020202020204" pitchFamily="34" charset="0"/>
              </a:rPr>
              <a:t>Sistema Único de Acreditación - SUA</a:t>
            </a:r>
          </a:p>
          <a:p>
            <a:pPr marL="0" marR="0" lvl="0" indent="0" algn="ctr" defTabSz="342900" rtl="0" eaLnBrk="1" fontAlgn="auto" latinLnBrk="0" hangingPunct="1">
              <a:lnSpc>
                <a:spcPct val="100000"/>
              </a:lnSpc>
              <a:spcBef>
                <a:spcPts val="0"/>
              </a:spcBef>
              <a:spcAft>
                <a:spcPts val="0"/>
              </a:spcAft>
              <a:buClrTx/>
              <a:buSzTx/>
              <a:buFontTx/>
              <a:buNone/>
              <a:tabLst/>
              <a:defRPr/>
            </a:pPr>
            <a:endParaRPr lang="es-CO" sz="3600" b="1" dirty="0">
              <a:solidFill>
                <a:srgbClr val="003300"/>
              </a:solidFill>
              <a:latin typeface="Arial" panose="020B0604020202020204" pitchFamily="34" charset="0"/>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36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32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just"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612731444"/>
      </p:ext>
    </p:extLst>
  </p:cSld>
  <p:clrMapOvr>
    <a:masterClrMapping/>
  </p:clrMapOvr>
  <p:transition spd="slow">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C2AC741-0BD7-4982-A1E4-175DD1DBF033}"/>
              </a:ext>
            </a:extLst>
          </p:cNvPr>
          <p:cNvSpPr/>
          <p:nvPr/>
        </p:nvSpPr>
        <p:spPr>
          <a:xfrm>
            <a:off x="361244" y="316089"/>
            <a:ext cx="11379200" cy="1415772"/>
          </a:xfrm>
          <a:prstGeom prst="rect">
            <a:avLst/>
          </a:prstGeom>
          <a:noFill/>
        </p:spPr>
        <p:txBody>
          <a:bodyPr wrap="square" lIns="91440" tIns="45720" rIns="91440" bIns="4572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32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rebuchet MS" panose="020B0603020202020204"/>
              <a:ea typeface="+mn-ea"/>
              <a:cs typeface="+mn-cs"/>
            </a:endParaRPr>
          </a:p>
        </p:txBody>
      </p:sp>
      <p:sp>
        <p:nvSpPr>
          <p:cNvPr id="4" name="CuadroTexto 3">
            <a:extLst>
              <a:ext uri="{FF2B5EF4-FFF2-40B4-BE49-F238E27FC236}">
                <a16:creationId xmlns:a16="http://schemas.microsoft.com/office/drawing/2014/main" id="{27D91275-27F6-4C86-9CDE-96D2E3AA9CA1}"/>
              </a:ext>
            </a:extLst>
          </p:cNvPr>
          <p:cNvSpPr txBox="1"/>
          <p:nvPr/>
        </p:nvSpPr>
        <p:spPr>
          <a:xfrm>
            <a:off x="587022" y="316089"/>
            <a:ext cx="11243733" cy="7848302"/>
          </a:xfrm>
          <a:prstGeom prst="rect">
            <a:avLst/>
          </a:prstGeom>
          <a:noFill/>
          <a:ln>
            <a:noFill/>
          </a:ln>
        </p:spPr>
        <p:txBody>
          <a:bodyPr wrap="square">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24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50000"/>
              </a:lnSpc>
              <a:spcBef>
                <a:spcPts val="0"/>
              </a:spcBef>
              <a:spcAft>
                <a:spcPts val="0"/>
              </a:spcAft>
              <a:buClrTx/>
              <a:buSzTx/>
              <a:buFontTx/>
              <a:buNone/>
              <a:tabLst/>
              <a:defRPr/>
            </a:pPr>
            <a:r>
              <a:rPr kumimoji="0" lang="es-CO" sz="36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rPr>
              <a:t>PROCESO DE ACREDITACIÓN – PAMEC.</a:t>
            </a:r>
          </a:p>
          <a:p>
            <a:pPr marL="0" marR="0" lvl="0" indent="0" algn="just" defTabSz="342900" rtl="0" eaLnBrk="1" fontAlgn="auto" latinLnBrk="0" hangingPunct="1">
              <a:lnSpc>
                <a:spcPct val="150000"/>
              </a:lnSpc>
              <a:spcBef>
                <a:spcPts val="0"/>
              </a:spcBef>
              <a:spcAft>
                <a:spcPts val="0"/>
              </a:spcAft>
              <a:buClrTx/>
              <a:buSzTx/>
              <a:buFontTx/>
              <a:buNone/>
              <a:tabLst/>
              <a:defRPr/>
            </a:pPr>
            <a:endParaRPr kumimoji="0" lang="es-CO" sz="24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just" defTabSz="342900" rtl="0" eaLnBrk="1" fontAlgn="auto" latinLnBrk="0" hangingPunct="1">
              <a:lnSpc>
                <a:spcPct val="150000"/>
              </a:lnSpc>
              <a:spcBef>
                <a:spcPts val="0"/>
              </a:spcBef>
              <a:spcAft>
                <a:spcPts val="0"/>
              </a:spcAft>
              <a:buClrTx/>
              <a:buSzTx/>
              <a:buFontTx/>
              <a:buNone/>
              <a:tabLst/>
              <a:defRPr/>
            </a:pPr>
            <a:r>
              <a:rPr kumimoji="0" lang="es-CO" sz="32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rPr>
              <a:t>Proceso que busca mejorar el desempeño del hospital, bajo el cumplimiento de la norma técnica de calidad (SOGCS) mediante la formulación e implementación del Programa de Auditorías Internas de Calidad – PAMEC, que permite consolidar las Fortalezas y trabajar en las Oportunidades de Mejoramiento detectadas. </a:t>
            </a:r>
          </a:p>
          <a:p>
            <a:pPr marL="0" marR="0" lvl="0" indent="0" algn="just"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p:txBody>
      </p:sp>
      <p:pic>
        <p:nvPicPr>
          <p:cNvPr id="2" name="Imagen 1">
            <a:extLst>
              <a:ext uri="{FF2B5EF4-FFF2-40B4-BE49-F238E27FC236}">
                <a16:creationId xmlns:a16="http://schemas.microsoft.com/office/drawing/2014/main" id="{3A7F8A9B-3BF8-42B1-B3E6-79C3DFAABAA3}"/>
              </a:ext>
            </a:extLst>
          </p:cNvPr>
          <p:cNvPicPr>
            <a:picLocks noChangeAspect="1"/>
          </p:cNvPicPr>
          <p:nvPr/>
        </p:nvPicPr>
        <p:blipFill>
          <a:blip r:embed="rId2"/>
          <a:stretch>
            <a:fillRect/>
          </a:stretch>
        </p:blipFill>
        <p:spPr>
          <a:xfrm>
            <a:off x="0" y="115112"/>
            <a:ext cx="1603387" cy="1585097"/>
          </a:xfrm>
          <a:prstGeom prst="rect">
            <a:avLst/>
          </a:prstGeom>
        </p:spPr>
      </p:pic>
    </p:spTree>
    <p:extLst>
      <p:ext uri="{BB962C8B-B14F-4D97-AF65-F5344CB8AC3E}">
        <p14:creationId xmlns:p14="http://schemas.microsoft.com/office/powerpoint/2010/main" val="1212735717"/>
      </p:ext>
    </p:extLst>
  </p:cSld>
  <p:clrMapOvr>
    <a:masterClrMapping/>
  </p:clrMapOvr>
  <p:transition spd="slow">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C2AC741-0BD7-4982-A1E4-175DD1DBF033}"/>
              </a:ext>
            </a:extLst>
          </p:cNvPr>
          <p:cNvSpPr/>
          <p:nvPr/>
        </p:nvSpPr>
        <p:spPr>
          <a:xfrm>
            <a:off x="361244" y="316089"/>
            <a:ext cx="11379200" cy="1415772"/>
          </a:xfrm>
          <a:prstGeom prst="rect">
            <a:avLst/>
          </a:prstGeom>
          <a:noFill/>
        </p:spPr>
        <p:txBody>
          <a:bodyPr wrap="square" lIns="91440" tIns="45720" rIns="91440" bIns="4572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32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rebuchet MS" panose="020B0603020202020204"/>
              <a:ea typeface="+mn-ea"/>
              <a:cs typeface="+mn-cs"/>
            </a:endParaRPr>
          </a:p>
        </p:txBody>
      </p:sp>
      <p:sp>
        <p:nvSpPr>
          <p:cNvPr id="4" name="CuadroTexto 3">
            <a:extLst>
              <a:ext uri="{FF2B5EF4-FFF2-40B4-BE49-F238E27FC236}">
                <a16:creationId xmlns:a16="http://schemas.microsoft.com/office/drawing/2014/main" id="{27D91275-27F6-4C86-9CDE-96D2E3AA9CA1}"/>
              </a:ext>
            </a:extLst>
          </p:cNvPr>
          <p:cNvSpPr txBox="1"/>
          <p:nvPr/>
        </p:nvSpPr>
        <p:spPr>
          <a:xfrm>
            <a:off x="587022" y="316089"/>
            <a:ext cx="11243733" cy="6370975"/>
          </a:xfrm>
          <a:prstGeom prst="rect">
            <a:avLst/>
          </a:prstGeom>
          <a:noFill/>
          <a:ln>
            <a:noFill/>
          </a:ln>
        </p:spPr>
        <p:txBody>
          <a:bodyPr wrap="square">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24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50000"/>
              </a:lnSpc>
              <a:spcBef>
                <a:spcPts val="0"/>
              </a:spcBef>
              <a:spcAft>
                <a:spcPts val="0"/>
              </a:spcAft>
              <a:buClrTx/>
              <a:buSzTx/>
              <a:buFontTx/>
              <a:buNone/>
              <a:tabLst/>
              <a:defRPr/>
            </a:pPr>
            <a:endParaRPr lang="es-CO" sz="3600" b="1" i="1" dirty="0">
              <a:solidFill>
                <a:srgbClr val="003300"/>
              </a:solidFill>
              <a:latin typeface="Arial" panose="020B0604020202020204" pitchFamily="34" charset="0"/>
              <a:cs typeface="Arial" panose="020B0604020202020204" pitchFamily="34" charset="0"/>
            </a:endParaRPr>
          </a:p>
          <a:p>
            <a:pPr marL="0" marR="0" lvl="0" indent="0" algn="ctr" defTabSz="342900" rtl="0" eaLnBrk="1" fontAlgn="auto" latinLnBrk="0" hangingPunct="1">
              <a:lnSpc>
                <a:spcPct val="150000"/>
              </a:lnSpc>
              <a:spcBef>
                <a:spcPts val="0"/>
              </a:spcBef>
              <a:spcAft>
                <a:spcPts val="0"/>
              </a:spcAft>
              <a:buClrTx/>
              <a:buSzTx/>
              <a:buFontTx/>
              <a:buNone/>
              <a:tabLst/>
              <a:defRPr/>
            </a:pPr>
            <a:r>
              <a:rPr lang="es-CO" sz="3200" b="1" i="1" dirty="0">
                <a:solidFill>
                  <a:srgbClr val="003300"/>
                </a:solidFill>
                <a:latin typeface="Arial" panose="020B0604020202020204" pitchFamily="34" charset="0"/>
                <a:cs typeface="Arial" panose="020B0604020202020204" pitchFamily="34" charset="0"/>
              </a:rPr>
              <a:t>EVOLUCION DE LA CALIFICACION DE LA </a:t>
            </a:r>
          </a:p>
          <a:p>
            <a:pPr marL="0" marR="0" lvl="0" indent="0" algn="ctr" defTabSz="342900" rtl="0" eaLnBrk="1" fontAlgn="auto" latinLnBrk="0" hangingPunct="1">
              <a:lnSpc>
                <a:spcPct val="150000"/>
              </a:lnSpc>
              <a:spcBef>
                <a:spcPts val="0"/>
              </a:spcBef>
              <a:spcAft>
                <a:spcPts val="0"/>
              </a:spcAft>
              <a:buClrTx/>
              <a:buSzTx/>
              <a:buFontTx/>
              <a:buNone/>
              <a:tabLst/>
              <a:defRPr/>
            </a:pPr>
            <a:endParaRPr lang="es-CO" sz="3200" b="1" i="1" dirty="0">
              <a:solidFill>
                <a:srgbClr val="003300"/>
              </a:solidFill>
              <a:latin typeface="Arial" panose="020B0604020202020204" pitchFamily="34" charset="0"/>
              <a:cs typeface="Arial" panose="020B0604020202020204" pitchFamily="34" charset="0"/>
            </a:endParaRPr>
          </a:p>
          <a:p>
            <a:pPr marL="0" marR="0" lvl="0" indent="0" algn="ctr" defTabSz="342900" rtl="0" eaLnBrk="1" fontAlgn="auto" latinLnBrk="0" hangingPunct="1">
              <a:lnSpc>
                <a:spcPct val="150000"/>
              </a:lnSpc>
              <a:spcBef>
                <a:spcPts val="0"/>
              </a:spcBef>
              <a:spcAft>
                <a:spcPts val="0"/>
              </a:spcAft>
              <a:buClrTx/>
              <a:buSzTx/>
              <a:buFontTx/>
              <a:buNone/>
              <a:tabLst/>
              <a:defRPr/>
            </a:pPr>
            <a:r>
              <a:rPr lang="es-CO" sz="3200" b="1" i="1" dirty="0">
                <a:solidFill>
                  <a:srgbClr val="003300"/>
                </a:solidFill>
                <a:latin typeface="Arial" panose="020B0604020202020204" pitchFamily="34" charset="0"/>
                <a:cs typeface="Arial" panose="020B0604020202020204" pitchFamily="34" charset="0"/>
              </a:rPr>
              <a:t> AUTOEVALUACION   DEL HOSPITAL FRENTE A</a:t>
            </a:r>
          </a:p>
          <a:p>
            <a:pPr marL="0" marR="0" lvl="0" indent="0" algn="ctr" defTabSz="342900" rtl="0" eaLnBrk="1" fontAlgn="auto" latinLnBrk="0" hangingPunct="1">
              <a:lnSpc>
                <a:spcPct val="150000"/>
              </a:lnSpc>
              <a:spcBef>
                <a:spcPts val="0"/>
              </a:spcBef>
              <a:spcAft>
                <a:spcPts val="0"/>
              </a:spcAft>
              <a:buClrTx/>
              <a:buSzTx/>
              <a:buFontTx/>
              <a:buNone/>
              <a:tabLst/>
              <a:defRPr/>
            </a:pPr>
            <a:endParaRPr lang="es-CO" sz="3200" b="1" i="1" dirty="0">
              <a:solidFill>
                <a:srgbClr val="003300"/>
              </a:solidFill>
              <a:latin typeface="Arial" panose="020B0604020202020204" pitchFamily="34" charset="0"/>
              <a:cs typeface="Arial" panose="020B0604020202020204" pitchFamily="34" charset="0"/>
            </a:endParaRPr>
          </a:p>
          <a:p>
            <a:pPr marL="0" marR="0" lvl="0" indent="0" algn="ctr" defTabSz="342900" rtl="0" eaLnBrk="1" fontAlgn="auto" latinLnBrk="0" hangingPunct="1">
              <a:lnSpc>
                <a:spcPct val="150000"/>
              </a:lnSpc>
              <a:spcBef>
                <a:spcPts val="0"/>
              </a:spcBef>
              <a:spcAft>
                <a:spcPts val="0"/>
              </a:spcAft>
              <a:buClrTx/>
              <a:buSzTx/>
              <a:buFontTx/>
              <a:buNone/>
              <a:tabLst/>
              <a:defRPr/>
            </a:pPr>
            <a:r>
              <a:rPr lang="es-CO" sz="3200" b="1" i="1" dirty="0">
                <a:solidFill>
                  <a:srgbClr val="003300"/>
                </a:solidFill>
                <a:latin typeface="Arial" panose="020B0604020202020204" pitchFamily="34" charset="0"/>
                <a:cs typeface="Arial" panose="020B0604020202020204" pitchFamily="34" charset="0"/>
              </a:rPr>
              <a:t> LOS ESTANDARES DE ACREDITACION EN SALUD</a:t>
            </a:r>
            <a:endParaRPr kumimoji="0" lang="es-CO" sz="32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just"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p:txBody>
      </p:sp>
      <p:pic>
        <p:nvPicPr>
          <p:cNvPr id="2" name="Imagen 1">
            <a:extLst>
              <a:ext uri="{FF2B5EF4-FFF2-40B4-BE49-F238E27FC236}">
                <a16:creationId xmlns:a16="http://schemas.microsoft.com/office/drawing/2014/main" id="{3A7F8A9B-3BF8-42B1-B3E6-79C3DFAABAA3}"/>
              </a:ext>
            </a:extLst>
          </p:cNvPr>
          <p:cNvPicPr>
            <a:picLocks noChangeAspect="1"/>
          </p:cNvPicPr>
          <p:nvPr/>
        </p:nvPicPr>
        <p:blipFill>
          <a:blip r:embed="rId2"/>
          <a:stretch>
            <a:fillRect/>
          </a:stretch>
        </p:blipFill>
        <p:spPr>
          <a:xfrm>
            <a:off x="0" y="115112"/>
            <a:ext cx="1603387" cy="1585097"/>
          </a:xfrm>
          <a:prstGeom prst="rect">
            <a:avLst/>
          </a:prstGeom>
        </p:spPr>
      </p:pic>
    </p:spTree>
    <p:extLst>
      <p:ext uri="{BB962C8B-B14F-4D97-AF65-F5344CB8AC3E}">
        <p14:creationId xmlns:p14="http://schemas.microsoft.com/office/powerpoint/2010/main" val="763324058"/>
      </p:ext>
    </p:extLst>
  </p:cSld>
  <p:clrMapOvr>
    <a:masterClrMapping/>
  </p:clrMapOvr>
  <p:transition spd="slow">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C2AC741-0BD7-4982-A1E4-175DD1DBF033}"/>
              </a:ext>
            </a:extLst>
          </p:cNvPr>
          <p:cNvSpPr/>
          <p:nvPr/>
        </p:nvSpPr>
        <p:spPr>
          <a:xfrm>
            <a:off x="361244" y="316089"/>
            <a:ext cx="11379200" cy="1415772"/>
          </a:xfrm>
          <a:prstGeom prst="rect">
            <a:avLst/>
          </a:prstGeom>
          <a:noFill/>
        </p:spPr>
        <p:txBody>
          <a:bodyPr wrap="square" lIns="91440" tIns="45720" rIns="91440" bIns="4572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32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rebuchet MS" panose="020B0603020202020204"/>
              <a:ea typeface="+mn-ea"/>
              <a:cs typeface="+mn-cs"/>
            </a:endParaRPr>
          </a:p>
        </p:txBody>
      </p:sp>
      <p:pic>
        <p:nvPicPr>
          <p:cNvPr id="2" name="Imagen 1">
            <a:extLst>
              <a:ext uri="{FF2B5EF4-FFF2-40B4-BE49-F238E27FC236}">
                <a16:creationId xmlns:a16="http://schemas.microsoft.com/office/drawing/2014/main" id="{024C7011-8E85-4D7A-B487-930CEF140CE0}"/>
              </a:ext>
            </a:extLst>
          </p:cNvPr>
          <p:cNvPicPr>
            <a:picLocks noChangeAspect="1"/>
          </p:cNvPicPr>
          <p:nvPr/>
        </p:nvPicPr>
        <p:blipFill>
          <a:blip r:embed="rId2"/>
          <a:stretch>
            <a:fillRect/>
          </a:stretch>
        </p:blipFill>
        <p:spPr>
          <a:xfrm>
            <a:off x="116884" y="24618"/>
            <a:ext cx="1603387" cy="1585097"/>
          </a:xfrm>
          <a:prstGeom prst="rect">
            <a:avLst/>
          </a:prstGeom>
        </p:spPr>
      </p:pic>
      <p:graphicFrame>
        <p:nvGraphicFramePr>
          <p:cNvPr id="5" name="Objeto 4">
            <a:extLst>
              <a:ext uri="{FF2B5EF4-FFF2-40B4-BE49-F238E27FC236}">
                <a16:creationId xmlns:a16="http://schemas.microsoft.com/office/drawing/2014/main" id="{38F4906F-382E-DF89-7DF6-8BC0F3521CF8}"/>
              </a:ext>
            </a:extLst>
          </p:cNvPr>
          <p:cNvGraphicFramePr>
            <a:graphicFrameLocks noChangeAspect="1"/>
          </p:cNvGraphicFramePr>
          <p:nvPr>
            <p:extLst>
              <p:ext uri="{D42A27DB-BD31-4B8C-83A1-F6EECF244321}">
                <p14:modId xmlns:p14="http://schemas.microsoft.com/office/powerpoint/2010/main" val="2425930344"/>
              </p:ext>
            </p:extLst>
          </p:nvPr>
        </p:nvGraphicFramePr>
        <p:xfrm>
          <a:off x="2645568" y="102967"/>
          <a:ext cx="6900863" cy="6652065"/>
        </p:xfrm>
        <a:graphic>
          <a:graphicData uri="http://schemas.openxmlformats.org/presentationml/2006/ole">
            <mc:AlternateContent xmlns:mc="http://schemas.openxmlformats.org/markup-compatibility/2006">
              <mc:Choice xmlns:v="urn:schemas-microsoft-com:vml" Requires="v">
                <p:oleObj name="Worksheet" r:id="rId3" imgW="5019609" imgH="4838603" progId="Excel.Sheet.12">
                  <p:embed/>
                </p:oleObj>
              </mc:Choice>
              <mc:Fallback>
                <p:oleObj name="Worksheet" r:id="rId3" imgW="5019609" imgH="4838603" progId="Excel.Sheet.12">
                  <p:embed/>
                  <p:pic>
                    <p:nvPicPr>
                      <p:cNvPr id="0" name=""/>
                      <p:cNvPicPr/>
                      <p:nvPr/>
                    </p:nvPicPr>
                    <p:blipFill>
                      <a:blip r:embed="rId4"/>
                      <a:stretch>
                        <a:fillRect/>
                      </a:stretch>
                    </p:blipFill>
                    <p:spPr>
                      <a:xfrm>
                        <a:off x="2645568" y="102967"/>
                        <a:ext cx="6900863" cy="6652065"/>
                      </a:xfrm>
                      <a:prstGeom prst="rect">
                        <a:avLst/>
                      </a:prstGeom>
                      <a:ln w="60325">
                        <a:solidFill>
                          <a:schemeClr val="accent1"/>
                        </a:solidFill>
                      </a:ln>
                    </p:spPr>
                  </p:pic>
                </p:oleObj>
              </mc:Fallback>
            </mc:AlternateContent>
          </a:graphicData>
        </a:graphic>
      </p:graphicFrame>
    </p:spTree>
    <p:extLst>
      <p:ext uri="{BB962C8B-B14F-4D97-AF65-F5344CB8AC3E}">
        <p14:creationId xmlns:p14="http://schemas.microsoft.com/office/powerpoint/2010/main" val="443849538"/>
      </p:ext>
    </p:extLst>
  </p:cSld>
  <p:clrMapOvr>
    <a:masterClrMapping/>
  </p:clrMapOvr>
  <p:transition spd="slow">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C2AC741-0BD7-4982-A1E4-175DD1DBF033}"/>
              </a:ext>
            </a:extLst>
          </p:cNvPr>
          <p:cNvSpPr/>
          <p:nvPr/>
        </p:nvSpPr>
        <p:spPr>
          <a:xfrm>
            <a:off x="361244" y="316089"/>
            <a:ext cx="11379200" cy="1415772"/>
          </a:xfrm>
          <a:prstGeom prst="rect">
            <a:avLst/>
          </a:prstGeom>
          <a:noFill/>
        </p:spPr>
        <p:txBody>
          <a:bodyPr wrap="square" lIns="91440" tIns="45720" rIns="91440" bIns="4572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32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rebuchet MS" panose="020B0603020202020204"/>
              <a:ea typeface="+mn-ea"/>
              <a:cs typeface="+mn-cs"/>
            </a:endParaRPr>
          </a:p>
        </p:txBody>
      </p:sp>
      <p:sp>
        <p:nvSpPr>
          <p:cNvPr id="4" name="CuadroTexto 3">
            <a:extLst>
              <a:ext uri="{FF2B5EF4-FFF2-40B4-BE49-F238E27FC236}">
                <a16:creationId xmlns:a16="http://schemas.microsoft.com/office/drawing/2014/main" id="{27D91275-27F6-4C86-9CDE-96D2E3AA9CA1}"/>
              </a:ext>
            </a:extLst>
          </p:cNvPr>
          <p:cNvSpPr txBox="1"/>
          <p:nvPr/>
        </p:nvSpPr>
        <p:spPr>
          <a:xfrm>
            <a:off x="587022" y="316089"/>
            <a:ext cx="11153421" cy="6740307"/>
          </a:xfrm>
          <a:prstGeom prst="rect">
            <a:avLst/>
          </a:prstGeom>
          <a:noFill/>
          <a:ln>
            <a:noFill/>
          </a:ln>
        </p:spPr>
        <p:txBody>
          <a:bodyPr wrap="square">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1" u="none" strike="noStrike" kern="1200" cap="none" spc="0" normalizeH="0" baseline="0" noProof="0" dirty="0">
              <a:ln>
                <a:noFill/>
              </a:ln>
              <a:solidFill>
                <a:srgbClr val="003300"/>
              </a:solidFill>
              <a:effectLst/>
              <a:uLnTx/>
              <a:uFillTx/>
              <a:latin typeface="Calibri" panose="020F0502020204030204" pitchFamily="34" charset="0"/>
              <a:ea typeface="+mn-ea"/>
              <a:cs typeface="Calibri" panose="020F050202020403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rPr>
              <a:t>PROGRAMA DE AUDITORÍAS PARA EL MEJORAMIENTO DE LA CALIDAD – PAMEC</a:t>
            </a: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p:txBody>
      </p:sp>
      <p:pic>
        <p:nvPicPr>
          <p:cNvPr id="2" name="Imagen 1">
            <a:extLst>
              <a:ext uri="{FF2B5EF4-FFF2-40B4-BE49-F238E27FC236}">
                <a16:creationId xmlns:a16="http://schemas.microsoft.com/office/drawing/2014/main" id="{02E0162D-4ADE-43CB-B5E7-27A011573F66}"/>
              </a:ext>
            </a:extLst>
          </p:cNvPr>
          <p:cNvPicPr>
            <a:picLocks noChangeAspect="1"/>
          </p:cNvPicPr>
          <p:nvPr/>
        </p:nvPicPr>
        <p:blipFill>
          <a:blip r:embed="rId2"/>
          <a:stretch>
            <a:fillRect/>
          </a:stretch>
        </p:blipFill>
        <p:spPr>
          <a:xfrm>
            <a:off x="270932" y="1486426"/>
            <a:ext cx="11729157" cy="5055484"/>
          </a:xfrm>
          <a:prstGeom prst="rect">
            <a:avLst/>
          </a:prstGeom>
          <a:ln w="44450">
            <a:solidFill>
              <a:schemeClr val="accent1"/>
            </a:solidFill>
          </a:ln>
        </p:spPr>
      </p:pic>
    </p:spTree>
    <p:extLst>
      <p:ext uri="{BB962C8B-B14F-4D97-AF65-F5344CB8AC3E}">
        <p14:creationId xmlns:p14="http://schemas.microsoft.com/office/powerpoint/2010/main" val="3228691122"/>
      </p:ext>
    </p:extLst>
  </p:cSld>
  <p:clrMapOvr>
    <a:masterClrMapping/>
  </p:clrMapOvr>
  <p:transition spd="slow">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C2AC741-0BD7-4982-A1E4-175DD1DBF033}"/>
              </a:ext>
            </a:extLst>
          </p:cNvPr>
          <p:cNvSpPr/>
          <p:nvPr/>
        </p:nvSpPr>
        <p:spPr>
          <a:xfrm>
            <a:off x="361244" y="316089"/>
            <a:ext cx="11379200" cy="1415772"/>
          </a:xfrm>
          <a:prstGeom prst="rect">
            <a:avLst/>
          </a:prstGeom>
          <a:noFill/>
        </p:spPr>
        <p:txBody>
          <a:bodyPr wrap="square" lIns="91440" tIns="45720" rIns="91440" bIns="4572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32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rebuchet MS" panose="020B0603020202020204"/>
              <a:ea typeface="+mn-ea"/>
              <a:cs typeface="+mn-cs"/>
            </a:endParaRPr>
          </a:p>
        </p:txBody>
      </p:sp>
      <p:pic>
        <p:nvPicPr>
          <p:cNvPr id="5" name="Imagen 4">
            <a:extLst>
              <a:ext uri="{FF2B5EF4-FFF2-40B4-BE49-F238E27FC236}">
                <a16:creationId xmlns:a16="http://schemas.microsoft.com/office/drawing/2014/main" id="{2EA061E1-FAD0-43A6-B8CB-D7302BB7F8B6}"/>
              </a:ext>
            </a:extLst>
          </p:cNvPr>
          <p:cNvPicPr>
            <a:picLocks noChangeAspect="1"/>
          </p:cNvPicPr>
          <p:nvPr/>
        </p:nvPicPr>
        <p:blipFill>
          <a:blip r:embed="rId2"/>
          <a:stretch>
            <a:fillRect/>
          </a:stretch>
        </p:blipFill>
        <p:spPr>
          <a:xfrm>
            <a:off x="146756" y="895892"/>
            <a:ext cx="11819466" cy="5231092"/>
          </a:xfrm>
          <a:prstGeom prst="rect">
            <a:avLst/>
          </a:prstGeom>
          <a:ln w="41275">
            <a:solidFill>
              <a:schemeClr val="accent1"/>
            </a:solidFill>
          </a:ln>
        </p:spPr>
      </p:pic>
    </p:spTree>
    <p:extLst>
      <p:ext uri="{BB962C8B-B14F-4D97-AF65-F5344CB8AC3E}">
        <p14:creationId xmlns:p14="http://schemas.microsoft.com/office/powerpoint/2010/main" val="4152524321"/>
      </p:ext>
    </p:extLst>
  </p:cSld>
  <p:clrMapOvr>
    <a:masterClrMapping/>
  </p:clrMapOvr>
  <p:transition spd="slow">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C2AC741-0BD7-4982-A1E4-175DD1DBF033}"/>
              </a:ext>
            </a:extLst>
          </p:cNvPr>
          <p:cNvSpPr/>
          <p:nvPr/>
        </p:nvSpPr>
        <p:spPr>
          <a:xfrm>
            <a:off x="361244" y="316089"/>
            <a:ext cx="11379200" cy="1415772"/>
          </a:xfrm>
          <a:prstGeom prst="rect">
            <a:avLst/>
          </a:prstGeom>
          <a:noFill/>
        </p:spPr>
        <p:txBody>
          <a:bodyPr wrap="square" lIns="91440" tIns="45720" rIns="91440" bIns="4572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s-CO" sz="3200" b="1" i="1" u="none" strike="noStrike" kern="1200" cap="none" spc="0" normalizeH="0" baseline="0" noProof="0" dirty="0">
              <a:ln>
                <a:noFill/>
              </a:ln>
              <a:solidFill>
                <a:srgbClr val="003300"/>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rebuchet MS" panose="020B0603020202020204"/>
              <a:ea typeface="+mn-ea"/>
              <a:cs typeface="+mn-cs"/>
            </a:endParaRPr>
          </a:p>
        </p:txBody>
      </p:sp>
      <p:sp>
        <p:nvSpPr>
          <p:cNvPr id="4" name="CuadroTexto 3">
            <a:extLst>
              <a:ext uri="{FF2B5EF4-FFF2-40B4-BE49-F238E27FC236}">
                <a16:creationId xmlns:a16="http://schemas.microsoft.com/office/drawing/2014/main" id="{27D91275-27F6-4C86-9CDE-96D2E3AA9CA1}"/>
              </a:ext>
            </a:extLst>
          </p:cNvPr>
          <p:cNvSpPr txBox="1"/>
          <p:nvPr/>
        </p:nvSpPr>
        <p:spPr>
          <a:xfrm>
            <a:off x="361244" y="316089"/>
            <a:ext cx="11469511" cy="6231258"/>
          </a:xfrm>
          <a:prstGeom prst="rect">
            <a:avLst/>
          </a:prstGeom>
          <a:noFill/>
          <a:ln>
            <a:no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CO"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s-CO"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INDICADORES DE CALIDAD</a:t>
            </a:r>
          </a:p>
          <a:p>
            <a:pPr marL="0" marR="0" lvl="0" indent="0" algn="just" defTabSz="457200" rtl="0" eaLnBrk="1" fontAlgn="auto" latinLnBrk="0" hangingPunct="1">
              <a:lnSpc>
                <a:spcPct val="150000"/>
              </a:lnSpc>
              <a:spcBef>
                <a:spcPts val="0"/>
              </a:spcBef>
              <a:spcAft>
                <a:spcPts val="0"/>
              </a:spcAft>
              <a:buClrTx/>
              <a:buSzTx/>
              <a:buFontTx/>
              <a:buNone/>
              <a:tabLst/>
              <a:defRPr/>
            </a:pPr>
            <a:endParaRPr kumimoji="0" lang="es-CO" sz="24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s-CO" sz="22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Indicadores de Calidad de la Empresa Social del Estado se dan en cumplimiento de la norma técnica de calidad del sector salud, que es el Sistema Obligatorio de Garantía de la Calidad en Salud – SOGCS, donde la prestación del servicio de salud se da con atributos de Accesibilidad, Oportunidad, Pertinencia, Seguridad y Continuidad, generando Satisfacción de los pacientes y sus familiares, donde el ser humano es el centro de la atención en la prestación del servicio de salud que se oferta y presta en el hospital.</a:t>
            </a:r>
          </a:p>
          <a:p>
            <a:pPr marL="0" marR="0" lvl="0" indent="0" algn="just" defTabSz="457200" rtl="0" eaLnBrk="1" fontAlgn="auto" latinLnBrk="0" hangingPunct="1">
              <a:lnSpc>
                <a:spcPct val="150000"/>
              </a:lnSpc>
              <a:spcBef>
                <a:spcPts val="0"/>
              </a:spcBef>
              <a:spcAft>
                <a:spcPts val="0"/>
              </a:spcAft>
              <a:buClrTx/>
              <a:buSzTx/>
              <a:buFontTx/>
              <a:buNone/>
              <a:tabLst/>
              <a:defRPr/>
            </a:pPr>
            <a:endParaRPr kumimoji="0" lang="es-CO" sz="22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s-CO" sz="2200" b="1" i="1" u="none" strike="noStrike" kern="1200" cap="none" spc="-12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continuación se  listan algunos indicadores de calidad: </a:t>
            </a:r>
            <a:endParaRPr kumimoji="0" lang="es-CO" sz="2200" b="1" i="1" u="none" strike="noStrike" kern="1200" cap="none" spc="-120" normalizeH="0" baseline="0" noProof="0" dirty="0">
              <a:ln>
                <a:noFill/>
              </a:ln>
              <a:solidFill>
                <a:srgbClr val="471101">
                  <a:lumMod val="90000"/>
                  <a:lumOff val="10000"/>
                </a:srgbClr>
              </a:solidFill>
              <a:effectLst/>
              <a:uLnTx/>
              <a:uFillTx/>
              <a:latin typeface="Arial" panose="020B0604020202020204" pitchFamily="34" charset="0"/>
              <a:ea typeface="+mn-ea"/>
              <a:cs typeface="Arial" panose="020B0604020202020204" pitchFamily="34" charset="0"/>
            </a:endParaRPr>
          </a:p>
        </p:txBody>
      </p:sp>
      <p:pic>
        <p:nvPicPr>
          <p:cNvPr id="2" name="Imagen 1">
            <a:extLst>
              <a:ext uri="{FF2B5EF4-FFF2-40B4-BE49-F238E27FC236}">
                <a16:creationId xmlns:a16="http://schemas.microsoft.com/office/drawing/2014/main" id="{60EBBBC5-8859-49EA-9131-1C17AE20DFDB}"/>
              </a:ext>
            </a:extLst>
          </p:cNvPr>
          <p:cNvPicPr>
            <a:picLocks noChangeAspect="1"/>
          </p:cNvPicPr>
          <p:nvPr/>
        </p:nvPicPr>
        <p:blipFill>
          <a:blip r:embed="rId2"/>
          <a:stretch>
            <a:fillRect/>
          </a:stretch>
        </p:blipFill>
        <p:spPr>
          <a:xfrm>
            <a:off x="0" y="117051"/>
            <a:ext cx="1603387" cy="1585097"/>
          </a:xfrm>
          <a:prstGeom prst="rect">
            <a:avLst/>
          </a:prstGeom>
        </p:spPr>
      </p:pic>
    </p:spTree>
    <p:extLst>
      <p:ext uri="{BB962C8B-B14F-4D97-AF65-F5344CB8AC3E}">
        <p14:creationId xmlns:p14="http://schemas.microsoft.com/office/powerpoint/2010/main" val="3821924111"/>
      </p:ext>
    </p:extLst>
  </p:cSld>
  <p:clrMapOvr>
    <a:masterClrMapping/>
  </p:clrMapOvr>
  <p:transition spd="slow">
    <p:random/>
  </p:transition>
</p:sld>
</file>

<file path=ppt/theme/theme1.xml><?xml version="1.0" encoding="utf-8"?>
<a:theme xmlns:a="http://schemas.openxmlformats.org/drawingml/2006/main" name="1_Faceta">
  <a:themeElements>
    <a:clrScheme name="Azul">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942</TotalTime>
  <Words>704</Words>
  <Application>Microsoft Office PowerPoint</Application>
  <PresentationFormat>Panorámica</PresentationFormat>
  <Paragraphs>154</Paragraphs>
  <Slides>18</Slides>
  <Notes>0</Notes>
  <HiddenSlides>0</HiddenSlides>
  <MMClips>0</MMClips>
  <ScaleCrop>false</ScaleCrop>
  <HeadingPairs>
    <vt:vector size="8" baseType="variant">
      <vt:variant>
        <vt:lpstr>Fuentes usadas</vt:lpstr>
      </vt:variant>
      <vt:variant>
        <vt:i4>5</vt:i4>
      </vt:variant>
      <vt:variant>
        <vt:lpstr>Tema</vt:lpstr>
      </vt:variant>
      <vt:variant>
        <vt:i4>2</vt:i4>
      </vt:variant>
      <vt:variant>
        <vt:lpstr>Servidores OLE incrustados</vt:lpstr>
      </vt:variant>
      <vt:variant>
        <vt:i4>2</vt:i4>
      </vt:variant>
      <vt:variant>
        <vt:lpstr>Títulos de diapositiva</vt:lpstr>
      </vt:variant>
      <vt:variant>
        <vt:i4>18</vt:i4>
      </vt:variant>
    </vt:vector>
  </HeadingPairs>
  <TitlesOfParts>
    <vt:vector size="27" baseType="lpstr">
      <vt:lpstr>Arial</vt:lpstr>
      <vt:lpstr>Arial Black</vt:lpstr>
      <vt:lpstr>Calibri</vt:lpstr>
      <vt:lpstr>Trebuchet MS</vt:lpstr>
      <vt:lpstr>Wingdings 3</vt:lpstr>
      <vt:lpstr>1_Faceta</vt:lpstr>
      <vt:lpstr>Faceta</vt:lpstr>
      <vt:lpstr>Worksheet</vt:lpstr>
      <vt:lpstr>Hoja de cálculo de Microsoft Excel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Indicadores de Calidad</vt:lpstr>
      <vt:lpstr>Presentación de PowerPoint</vt:lpstr>
      <vt:lpstr>Presentación de PowerPoint</vt:lpstr>
      <vt:lpstr>QUE ES CONTROL INTERNO?</vt:lpstr>
      <vt:lpstr>OBJETIVO GENERAL</vt:lpstr>
      <vt:lpstr>ENFOQUE Y/O ALCANCE</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Leon Sepulveda</cp:lastModifiedBy>
  <cp:revision>75</cp:revision>
  <dcterms:created xsi:type="dcterms:W3CDTF">2020-08-04T16:51:01Z</dcterms:created>
  <dcterms:modified xsi:type="dcterms:W3CDTF">2023-03-02T15:42:57Z</dcterms:modified>
</cp:coreProperties>
</file>