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6"/>
  </p:notesMasterIdLst>
  <p:sldIdLst>
    <p:sldId id="632" r:id="rId2"/>
    <p:sldId id="634" r:id="rId3"/>
    <p:sldId id="636" r:id="rId4"/>
    <p:sldId id="637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Arbey Sepulveda Sepulveda" initials="LASS" lastIdx="2" clrIdx="0">
    <p:extLst>
      <p:ext uri="{19B8F6BF-5375-455C-9EA6-DF929625EA0E}">
        <p15:presenceInfo xmlns:p15="http://schemas.microsoft.com/office/powerpoint/2012/main" userId="1904aec6ba106ef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0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x-non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060AF8-7CB1-4AD0-ABC7-78A65009FD31}" type="datetimeFigureOut">
              <a:rPr lang="x-none" smtClean="0"/>
              <a:t>24/02/2023</a:t>
            </a:fld>
            <a:endParaRPr lang="x-non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x-non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x-non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03805F6-4E4F-49F4-9EBC-FA6EC6E6DC7A}" type="slidenum">
              <a:rPr lang="x-none" smtClean="0"/>
              <a:t>‹Nº›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140637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2F6E7F32-D290-44CA-9C88-AAA4365B3CFF}" type="slidenum">
              <a:rPr lang="es-CO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1</a:t>
            </a:fld>
            <a:endParaRPr lang="es-CO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0044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2F6E7F32-D290-44CA-9C88-AAA4365B3CFF}" type="slidenum">
              <a:rPr lang="es-CO">
                <a:solidFill>
                  <a:prstClr val="black"/>
                </a:solidFill>
                <a:latin typeface="Calibri" panose="020F0502020204030204"/>
              </a:rPr>
              <a:pPr defTabSz="465887">
                <a:defRPr/>
              </a:pPr>
              <a:t>2</a:t>
            </a:fld>
            <a:endParaRPr lang="es-CO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66211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C2211-7759-4479-9E76-629F384CC4C6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3665962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971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921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0104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548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1263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D8FB7-C1FE-426C-B37A-05CBBD241522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1669779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3C8B9-32D1-47C4-AE80-4D39C8A1B9ED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890942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1E248-D685-40D5-9317-E683D83CDC0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97589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D3942F-FCB6-40F9-BAEF-81B8521817A1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4544824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6A208-B1B7-4C7F-A60B-680F1F3E1D4A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187131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EB4C2-267D-40FA-B761-D766E2F757A1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1611775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E8615-8301-4BD6-B017-A6979785A3D6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527380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3092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1F899-F8B5-413F-901E-ED0A38D2FD89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511671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7FD82-7B6D-4063-8639-6D23912FAEE4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92727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DAE6E7-D789-4A91-AD2D-453C06E31283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1669443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DE12544-26CC-4272-A585-AC01A182B19A}" type="slidenum">
              <a:rPr lang="es-CO" smtClean="0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7958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ransition spd="slow">
    <p:random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/>
          <p:cNvSpPr txBox="1">
            <a:spLocks/>
          </p:cNvSpPr>
          <p:nvPr/>
        </p:nvSpPr>
        <p:spPr>
          <a:xfrm>
            <a:off x="914399" y="1794933"/>
            <a:ext cx="10005392" cy="4007556"/>
          </a:xfrm>
          <a:prstGeom prst="rect">
            <a:avLst/>
          </a:prstGeom>
          <a:ln w="63500">
            <a:solidFill>
              <a:srgbClr val="00B0F0"/>
            </a:solidFill>
          </a:ln>
        </p:spPr>
        <p:txBody>
          <a:bodyPr vert="horz" lIns="68580" tIns="34290" rIns="68580" bIns="3429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rgbClr val="2626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CO" sz="44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O" sz="4000" b="1" i="1" noProof="0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ENCUESTAS DE SATISFACCION </a:t>
            </a:r>
          </a:p>
          <a:p>
            <a:pPr marL="0" marR="0" lvl="0" indent="0" algn="ctr" defTabSz="685800" rtl="0" eaLnBrk="1" fontAlgn="auto" latinLnBrk="0" hangingPunct="1">
              <a:lnSpc>
                <a:spcPct val="85000"/>
              </a:lnSpc>
              <a:spcBef>
                <a:spcPts val="975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CO" sz="40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ES" sz="2800" b="1" i="1" dirty="0">
                <a:solidFill>
                  <a:srgbClr val="00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IGENCIA DEL AÑO 2022</a:t>
            </a:r>
            <a:endParaRPr kumimoji="0" lang="es-CO" sz="2800" b="1" i="1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7007A94-F3CC-49AA-B79E-F37CDF70E83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05110" cy="15872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7346717"/>
      </p:ext>
    </p:extLst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37007A94-F3CC-49AA-B79E-F37CDF70E83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88" y="158059"/>
            <a:ext cx="1383104" cy="15872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1891" y="488934"/>
            <a:ext cx="8463617" cy="872496"/>
          </a:xfrm>
        </p:spPr>
        <p:txBody>
          <a:bodyPr>
            <a:normAutofit/>
          </a:bodyPr>
          <a:lstStyle/>
          <a:p>
            <a:pPr algn="ctr"/>
            <a:r>
              <a:rPr lang="es-CO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ENCUESTAS DE SATISFACCIÓN 2022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47521"/>
              </p:ext>
            </p:extLst>
          </p:nvPr>
        </p:nvGraphicFramePr>
        <p:xfrm>
          <a:off x="493388" y="1864979"/>
          <a:ext cx="1180698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9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es-CO" sz="28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encuestas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 medica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Farmacia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Hospitalización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Febrero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Marzo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517622"/>
      </p:ext>
    </p:extLst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6D9BF1B-6E0D-D6D6-8558-EB0B0438517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88" y="158059"/>
            <a:ext cx="1383104" cy="158725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777BC26A-3C7D-36A8-6E8C-44E088406D41}"/>
              </a:ext>
            </a:extLst>
          </p:cNvPr>
          <p:cNvSpPr txBox="1">
            <a:spLocks/>
          </p:cNvSpPr>
          <p:nvPr/>
        </p:nvSpPr>
        <p:spPr>
          <a:xfrm>
            <a:off x="1851891" y="488934"/>
            <a:ext cx="8463617" cy="87249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O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ENCUESTAS DE SATISFACCIÓN 2022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9FDB9D67-5752-416C-0F8D-6BF101A3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379801"/>
              </p:ext>
            </p:extLst>
          </p:nvPr>
        </p:nvGraphicFramePr>
        <p:xfrm>
          <a:off x="812800" y="2160588"/>
          <a:ext cx="1126592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642">
                  <a:extLst>
                    <a:ext uri="{9D8B030D-6E8A-4147-A177-3AD203B41FA5}">
                      <a16:colId xmlns:a16="http://schemas.microsoft.com/office/drawing/2014/main" val="3723865990"/>
                    </a:ext>
                  </a:extLst>
                </a:gridCol>
                <a:gridCol w="2026262">
                  <a:extLst>
                    <a:ext uri="{9D8B030D-6E8A-4147-A177-3AD203B41FA5}">
                      <a16:colId xmlns:a16="http://schemas.microsoft.com/office/drawing/2014/main" val="2207210193"/>
                    </a:ext>
                  </a:extLst>
                </a:gridCol>
                <a:gridCol w="1745200">
                  <a:extLst>
                    <a:ext uri="{9D8B030D-6E8A-4147-A177-3AD203B41FA5}">
                      <a16:colId xmlns:a16="http://schemas.microsoft.com/office/drawing/2014/main" val="3492222341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2825529707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1117776304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2592292617"/>
                    </a:ext>
                  </a:extLst>
                </a:gridCol>
              </a:tblGrid>
              <a:tr h="419389"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es-CO" sz="28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encuestas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 medica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Farmacia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Hospitalización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85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054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2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385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462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45836"/>
      </p:ext>
    </p:extLst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5631F64-307F-B227-96D9-15F6268458C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88" y="158059"/>
            <a:ext cx="1383104" cy="158725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671C0129-2C30-3BAD-0D9F-A05D0BDA4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83305"/>
              </p:ext>
            </p:extLst>
          </p:nvPr>
        </p:nvGraphicFramePr>
        <p:xfrm>
          <a:off x="812800" y="2160588"/>
          <a:ext cx="1126592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642">
                  <a:extLst>
                    <a:ext uri="{9D8B030D-6E8A-4147-A177-3AD203B41FA5}">
                      <a16:colId xmlns:a16="http://schemas.microsoft.com/office/drawing/2014/main" val="1574305285"/>
                    </a:ext>
                  </a:extLst>
                </a:gridCol>
                <a:gridCol w="2026262">
                  <a:extLst>
                    <a:ext uri="{9D8B030D-6E8A-4147-A177-3AD203B41FA5}">
                      <a16:colId xmlns:a16="http://schemas.microsoft.com/office/drawing/2014/main" val="314948336"/>
                    </a:ext>
                  </a:extLst>
                </a:gridCol>
                <a:gridCol w="1745200">
                  <a:extLst>
                    <a:ext uri="{9D8B030D-6E8A-4147-A177-3AD203B41FA5}">
                      <a16:colId xmlns:a16="http://schemas.microsoft.com/office/drawing/2014/main" val="218856489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2699735493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2904994631"/>
                    </a:ext>
                  </a:extLst>
                </a:gridCol>
                <a:gridCol w="1758274">
                  <a:extLst>
                    <a:ext uri="{9D8B030D-6E8A-4147-A177-3AD203B41FA5}">
                      <a16:colId xmlns:a16="http://schemas.microsoft.com/office/drawing/2014/main" val="3841334993"/>
                    </a:ext>
                  </a:extLst>
                </a:gridCol>
              </a:tblGrid>
              <a:tr h="419389"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r>
                        <a:rPr lang="es-CO" sz="28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encuestas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 medica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Farmacia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Hospitalización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980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909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52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Noviembre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785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2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Diciembre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082387"/>
                  </a:ext>
                </a:extLst>
              </a:tr>
            </a:tbl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3DB18322-BE2E-76AB-63BA-4B596C82838B}"/>
              </a:ext>
            </a:extLst>
          </p:cNvPr>
          <p:cNvSpPr txBox="1"/>
          <p:nvPr/>
        </p:nvSpPr>
        <p:spPr>
          <a:xfrm>
            <a:off x="3132482" y="450575"/>
            <a:ext cx="59270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ENCUESTAS DE SATISFACCIÓN 2022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742091775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1_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1080</TotalTime>
  <Words>154</Words>
  <Application>Microsoft Office PowerPoint</Application>
  <PresentationFormat>Panorámica</PresentationFormat>
  <Paragraphs>90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1_Faceta</vt:lpstr>
      <vt:lpstr>Presentación de PowerPoint</vt:lpstr>
      <vt:lpstr>ENCUESTAS DE SATISFACCIÓN 2022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Leon Sepulveda</cp:lastModifiedBy>
  <cp:revision>105</cp:revision>
  <cp:lastPrinted>2023-02-21T16:36:11Z</cp:lastPrinted>
  <dcterms:created xsi:type="dcterms:W3CDTF">2020-08-04T16:51:01Z</dcterms:created>
  <dcterms:modified xsi:type="dcterms:W3CDTF">2023-02-24T22:30:39Z</dcterms:modified>
</cp:coreProperties>
</file>